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4" r:id="rId1"/>
  </p:sldMasterIdLst>
  <p:sldIdLst>
    <p:sldId id="256" r:id="rId2"/>
    <p:sldId id="286" r:id="rId3"/>
    <p:sldId id="271" r:id="rId4"/>
    <p:sldId id="259" r:id="rId5"/>
    <p:sldId id="276" r:id="rId6"/>
    <p:sldId id="285" r:id="rId7"/>
    <p:sldId id="260" r:id="rId8"/>
    <p:sldId id="269" r:id="rId9"/>
    <p:sldId id="270" r:id="rId10"/>
    <p:sldId id="272" r:id="rId11"/>
    <p:sldId id="267" r:id="rId12"/>
    <p:sldId id="280" r:id="rId13"/>
    <p:sldId id="279" r:id="rId14"/>
    <p:sldId id="281" r:id="rId15"/>
    <p:sldId id="284" r:id="rId16"/>
    <p:sldId id="282" r:id="rId17"/>
    <p:sldId id="283" r:id="rId18"/>
    <p:sldId id="288" r:id="rId19"/>
    <p:sldId id="289" r:id="rId20"/>
    <p:sldId id="273" r:id="rId21"/>
  </p:sldIdLst>
  <p:sldSz cx="12192000" cy="6858000"/>
  <p:notesSz cx="6858000" cy="9144000"/>
  <p:embeddedFontLst>
    <p:embeddedFont>
      <p:font typeface="나눔스퀘어 Bold" panose="020B0600000101010101" pitchFamily="50" charset="-127"/>
      <p:bold r:id="rId22"/>
    </p:embeddedFont>
    <p:embeddedFont>
      <p:font typeface="나눔스퀘어 ExtraBold" panose="020B0600000101010101" pitchFamily="50" charset="-127"/>
      <p:bold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배달의민족 도현" panose="020B0600000101010101" pitchFamily="50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DD9"/>
    <a:srgbClr val="10CF9B"/>
    <a:srgbClr val="0BD0D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3D5A16-FA3A-49EE-A2FF-A38A9AB5B55F}" v="1331" dt="2021-11-28T07:55:25.4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1" autoAdjust="0"/>
    <p:restoredTop sz="94660"/>
  </p:normalViewPr>
  <p:slideViewPr>
    <p:cSldViewPr snapToGrid="0">
      <p:cViewPr varScale="1">
        <p:scale>
          <a:sx n="83" d="100"/>
          <a:sy n="83" d="100"/>
        </p:scale>
        <p:origin x="672" y="77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3341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 지유" userId="17b220f62eebd85b" providerId="LiveId" clId="{8B3D5A16-FA3A-49EE-A2FF-A38A9AB5B55F}"/>
    <pc:docChg chg="undo custSel addSld delSld modSld sldOrd">
      <pc:chgData name="박 지유" userId="17b220f62eebd85b" providerId="LiveId" clId="{8B3D5A16-FA3A-49EE-A2FF-A38A9AB5B55F}" dt="2021-11-28T07:55:25.403" v="9400"/>
      <pc:docMkLst>
        <pc:docMk/>
      </pc:docMkLst>
      <pc:sldChg chg="delSp modSp mod modTransition delAnim">
        <pc:chgData name="박 지유" userId="17b220f62eebd85b" providerId="LiveId" clId="{8B3D5A16-FA3A-49EE-A2FF-A38A9AB5B55F}" dt="2021-11-28T07:55:25.403" v="9400"/>
        <pc:sldMkLst>
          <pc:docMk/>
          <pc:sldMk cId="0" sldId="256"/>
        </pc:sldMkLst>
        <pc:spChg chg="mod">
          <ac:chgData name="박 지유" userId="17b220f62eebd85b" providerId="LiveId" clId="{8B3D5A16-FA3A-49EE-A2FF-A38A9AB5B55F}" dt="2021-11-21T07:04:02.107" v="274" actId="1076"/>
          <ac:spMkLst>
            <pc:docMk/>
            <pc:sldMk cId="0" sldId="256"/>
            <ac:spMk id="5" creationId="{00000000-0000-0000-0000-000000000000}"/>
          </ac:spMkLst>
        </pc:spChg>
        <pc:spChg chg="mod">
          <ac:chgData name="박 지유" userId="17b220f62eebd85b" providerId="LiveId" clId="{8B3D5A16-FA3A-49EE-A2FF-A38A9AB5B55F}" dt="2021-11-21T08:45:41.955" v="4763" actId="1076"/>
          <ac:spMkLst>
            <pc:docMk/>
            <pc:sldMk cId="0" sldId="256"/>
            <ac:spMk id="6" creationId="{00000000-0000-0000-0000-000000000000}"/>
          </ac:spMkLst>
        </pc:spChg>
        <pc:spChg chg="mod">
          <ac:chgData name="박 지유" userId="17b220f62eebd85b" providerId="LiveId" clId="{8B3D5A16-FA3A-49EE-A2FF-A38A9AB5B55F}" dt="2021-11-21T08:52:39.877" v="5126" actId="20577"/>
          <ac:spMkLst>
            <pc:docMk/>
            <pc:sldMk cId="0" sldId="256"/>
            <ac:spMk id="8" creationId="{DE6E8AE0-DEA8-4A38-BE88-DF7CDC25B7B2}"/>
          </ac:spMkLst>
        </pc:spChg>
        <pc:picChg chg="del">
          <ac:chgData name="박 지유" userId="17b220f62eebd85b" providerId="LiveId" clId="{8B3D5A16-FA3A-49EE-A2FF-A38A9AB5B55F}" dt="2021-11-21T07:00:26.617" v="192" actId="478"/>
          <ac:picMkLst>
            <pc:docMk/>
            <pc:sldMk cId="0" sldId="256"/>
            <ac:picMk id="7" creationId="{3C432F5C-F04C-45F0-B0E2-02D8314CB677}"/>
          </ac:picMkLst>
        </pc:picChg>
      </pc:sldChg>
      <pc:sldChg chg="addSp delSp modSp del mod delAnim">
        <pc:chgData name="박 지유" userId="17b220f62eebd85b" providerId="LiveId" clId="{8B3D5A16-FA3A-49EE-A2FF-A38A9AB5B55F}" dt="2021-11-27T06:41:40.695" v="8524" actId="47"/>
        <pc:sldMkLst>
          <pc:docMk/>
          <pc:sldMk cId="0" sldId="257"/>
        </pc:sldMkLst>
        <pc:spChg chg="mod">
          <ac:chgData name="박 지유" userId="17b220f62eebd85b" providerId="LiveId" clId="{8B3D5A16-FA3A-49EE-A2FF-A38A9AB5B55F}" dt="2021-11-21T07:14:20.871" v="465" actId="1076"/>
          <ac:spMkLst>
            <pc:docMk/>
            <pc:sldMk cId="0" sldId="257"/>
            <ac:spMk id="2" creationId="{00000000-0000-0000-0000-000000000000}"/>
          </ac:spMkLst>
        </pc:spChg>
        <pc:spChg chg="mod">
          <ac:chgData name="박 지유" userId="17b220f62eebd85b" providerId="LiveId" clId="{8B3D5A16-FA3A-49EE-A2FF-A38A9AB5B55F}" dt="2021-11-21T07:04:13.721" v="313" actId="20577"/>
          <ac:spMkLst>
            <pc:docMk/>
            <pc:sldMk cId="0" sldId="257"/>
            <ac:spMk id="6" creationId="{00000000-0000-0000-0000-000000000000}"/>
          </ac:spMkLst>
        </pc:spChg>
        <pc:spChg chg="mod">
          <ac:chgData name="박 지유" userId="17b220f62eebd85b" providerId="LiveId" clId="{8B3D5A16-FA3A-49EE-A2FF-A38A9AB5B55F}" dt="2021-11-21T07:14:20.871" v="465" actId="1076"/>
          <ac:spMkLst>
            <pc:docMk/>
            <pc:sldMk cId="0" sldId="257"/>
            <ac:spMk id="8" creationId="{00000000-0000-0000-0000-000000000000}"/>
          </ac:spMkLst>
        </pc:spChg>
        <pc:spChg chg="mod">
          <ac:chgData name="박 지유" userId="17b220f62eebd85b" providerId="LiveId" clId="{8B3D5A16-FA3A-49EE-A2FF-A38A9AB5B55F}" dt="2021-11-21T07:14:20.871" v="465" actId="1076"/>
          <ac:spMkLst>
            <pc:docMk/>
            <pc:sldMk cId="0" sldId="257"/>
            <ac:spMk id="9" creationId="{00000000-0000-0000-0000-000000000000}"/>
          </ac:spMkLst>
        </pc:spChg>
        <pc:spChg chg="add mod">
          <ac:chgData name="박 지유" userId="17b220f62eebd85b" providerId="LiveId" clId="{8B3D5A16-FA3A-49EE-A2FF-A38A9AB5B55F}" dt="2021-11-27T04:29:23.615" v="5216"/>
          <ac:spMkLst>
            <pc:docMk/>
            <pc:sldMk cId="0" sldId="257"/>
            <ac:spMk id="10" creationId="{B9941A23-7B0F-4081-9FB0-C7F37E4636D2}"/>
          </ac:spMkLst>
        </pc:spChg>
        <pc:spChg chg="mod">
          <ac:chgData name="박 지유" userId="17b220f62eebd85b" providerId="LiveId" clId="{8B3D5A16-FA3A-49EE-A2FF-A38A9AB5B55F}" dt="2021-11-27T06:41:30.557" v="8522"/>
          <ac:spMkLst>
            <pc:docMk/>
            <pc:sldMk cId="0" sldId="257"/>
            <ac:spMk id="12" creationId="{EA459603-BC78-4C37-899C-FF7E841595CC}"/>
          </ac:spMkLst>
        </pc:spChg>
        <pc:spChg chg="mod">
          <ac:chgData name="박 지유" userId="17b220f62eebd85b" providerId="LiveId" clId="{8B3D5A16-FA3A-49EE-A2FF-A38A9AB5B55F}" dt="2021-11-21T07:14:20.871" v="465" actId="1076"/>
          <ac:spMkLst>
            <pc:docMk/>
            <pc:sldMk cId="0" sldId="257"/>
            <ac:spMk id="13" creationId="{00000000-0000-0000-0000-000000000000}"/>
          </ac:spMkLst>
        </pc:spChg>
        <pc:spChg chg="mod">
          <ac:chgData name="박 지유" userId="17b220f62eebd85b" providerId="LiveId" clId="{8B3D5A16-FA3A-49EE-A2FF-A38A9AB5B55F}" dt="2021-11-27T06:41:30.557" v="8522"/>
          <ac:spMkLst>
            <pc:docMk/>
            <pc:sldMk cId="0" sldId="257"/>
            <ac:spMk id="14" creationId="{96F3797D-09A9-4256-ADF6-C6999A226DCE}"/>
          </ac:spMkLst>
        </pc:spChg>
        <pc:spChg chg="mod">
          <ac:chgData name="박 지유" userId="17b220f62eebd85b" providerId="LiveId" clId="{8B3D5A16-FA3A-49EE-A2FF-A38A9AB5B55F}" dt="2021-11-27T06:41:30.557" v="8522"/>
          <ac:spMkLst>
            <pc:docMk/>
            <pc:sldMk cId="0" sldId="257"/>
            <ac:spMk id="15" creationId="{E4F5D49B-0986-4920-8CA5-16C481C5CAEA}"/>
          </ac:spMkLst>
        </pc:spChg>
        <pc:spChg chg="mod">
          <ac:chgData name="박 지유" userId="17b220f62eebd85b" providerId="LiveId" clId="{8B3D5A16-FA3A-49EE-A2FF-A38A9AB5B55F}" dt="2021-11-27T06:41:30.557" v="8522"/>
          <ac:spMkLst>
            <pc:docMk/>
            <pc:sldMk cId="0" sldId="257"/>
            <ac:spMk id="16" creationId="{493B7C48-CAC8-4D46-99A1-E5D0D7AC574F}"/>
          </ac:spMkLst>
        </pc:spChg>
        <pc:spChg chg="mod">
          <ac:chgData name="박 지유" userId="17b220f62eebd85b" providerId="LiveId" clId="{8B3D5A16-FA3A-49EE-A2FF-A38A9AB5B55F}" dt="2021-11-27T06:41:30.557" v="8522"/>
          <ac:spMkLst>
            <pc:docMk/>
            <pc:sldMk cId="0" sldId="257"/>
            <ac:spMk id="17" creationId="{565D9F7F-91F3-4FB7-BD55-9798FC059E4B}"/>
          </ac:spMkLst>
        </pc:spChg>
        <pc:grpChg chg="add del mod">
          <ac:chgData name="박 지유" userId="17b220f62eebd85b" providerId="LiveId" clId="{8B3D5A16-FA3A-49EE-A2FF-A38A9AB5B55F}" dt="2021-11-27T06:41:38.873" v="8523" actId="478"/>
          <ac:grpSpMkLst>
            <pc:docMk/>
            <pc:sldMk cId="0" sldId="257"/>
            <ac:grpSpMk id="11" creationId="{B8554176-6FAE-48B5-8F1B-F4EA371B3FDA}"/>
          </ac:grpSpMkLst>
        </pc:grpChg>
        <pc:picChg chg="del">
          <ac:chgData name="박 지유" userId="17b220f62eebd85b" providerId="LiveId" clId="{8B3D5A16-FA3A-49EE-A2FF-A38A9AB5B55F}" dt="2021-11-21T07:00:28.939" v="193" actId="478"/>
          <ac:picMkLst>
            <pc:docMk/>
            <pc:sldMk cId="0" sldId="257"/>
            <ac:picMk id="12" creationId="{70D3FE87-50D2-4DD4-BA94-3B34AD7C4CFA}"/>
          </ac:picMkLst>
        </pc:picChg>
      </pc:sldChg>
      <pc:sldChg chg="addSp delSp modSp mod modTransition delAnim modAnim">
        <pc:chgData name="박 지유" userId="17b220f62eebd85b" providerId="LiveId" clId="{8B3D5A16-FA3A-49EE-A2FF-A38A9AB5B55F}" dt="2021-11-28T07:55:25.403" v="9400"/>
        <pc:sldMkLst>
          <pc:docMk/>
          <pc:sldMk cId="0" sldId="259"/>
        </pc:sldMkLst>
        <pc:spChg chg="del">
          <ac:chgData name="박 지유" userId="17b220f62eebd85b" providerId="LiveId" clId="{8B3D5A16-FA3A-49EE-A2FF-A38A9AB5B55F}" dt="2021-11-21T07:26:15.153" v="820" actId="478"/>
          <ac:spMkLst>
            <pc:docMk/>
            <pc:sldMk cId="0" sldId="259"/>
            <ac:spMk id="3" creationId="{00000000-0000-0000-0000-000000000000}"/>
          </ac:spMkLst>
        </pc:spChg>
        <pc:spChg chg="del">
          <ac:chgData name="박 지유" userId="17b220f62eebd85b" providerId="LiveId" clId="{8B3D5A16-FA3A-49EE-A2FF-A38A9AB5B55F}" dt="2021-11-21T07:26:16.491" v="821" actId="478"/>
          <ac:spMkLst>
            <pc:docMk/>
            <pc:sldMk cId="0" sldId="259"/>
            <ac:spMk id="4" creationId="{00000000-0000-0000-0000-000000000000}"/>
          </ac:spMkLst>
        </pc:spChg>
        <pc:spChg chg="mod">
          <ac:chgData name="박 지유" userId="17b220f62eebd85b" providerId="LiveId" clId="{8B3D5A16-FA3A-49EE-A2FF-A38A9AB5B55F}" dt="2021-11-21T08:37:16.906" v="4636"/>
          <ac:spMkLst>
            <pc:docMk/>
            <pc:sldMk cId="0" sldId="259"/>
            <ac:spMk id="5" creationId="{00000000-0000-0000-0000-000000000000}"/>
          </ac:spMkLst>
        </pc:spChg>
        <pc:spChg chg="mod">
          <ac:chgData name="박 지유" userId="17b220f62eebd85b" providerId="LiveId" clId="{8B3D5A16-FA3A-49EE-A2FF-A38A9AB5B55F}" dt="2021-11-21T07:13:11.299" v="455"/>
          <ac:spMkLst>
            <pc:docMk/>
            <pc:sldMk cId="0" sldId="259"/>
            <ac:spMk id="6" creationId="{00000000-0000-0000-0000-000000000000}"/>
          </ac:spMkLst>
        </pc:spChg>
        <pc:spChg chg="add mod">
          <ac:chgData name="박 지유" userId="17b220f62eebd85b" providerId="LiveId" clId="{8B3D5A16-FA3A-49EE-A2FF-A38A9AB5B55F}" dt="2021-11-21T07:30:59.550" v="1217" actId="1076"/>
          <ac:spMkLst>
            <pc:docMk/>
            <pc:sldMk cId="0" sldId="259"/>
            <ac:spMk id="9" creationId="{8F9581AD-FCEE-400A-A1F9-80AA1CF6DC11}"/>
          </ac:spMkLst>
        </pc:spChg>
        <pc:spChg chg="add mod">
          <ac:chgData name="박 지유" userId="17b220f62eebd85b" providerId="LiveId" clId="{8B3D5A16-FA3A-49EE-A2FF-A38A9AB5B55F}" dt="2021-11-27T07:07:57.751" v="9328" actId="1076"/>
          <ac:spMkLst>
            <pc:docMk/>
            <pc:sldMk cId="0" sldId="259"/>
            <ac:spMk id="12" creationId="{D102A0CA-385F-478D-BF3C-0B1EB22EF000}"/>
          </ac:spMkLst>
        </pc:spChg>
        <pc:spChg chg="add mod">
          <ac:chgData name="박 지유" userId="17b220f62eebd85b" providerId="LiveId" clId="{8B3D5A16-FA3A-49EE-A2FF-A38A9AB5B55F}" dt="2021-11-21T08:27:33.801" v="3753" actId="14861"/>
          <ac:spMkLst>
            <pc:docMk/>
            <pc:sldMk cId="0" sldId="259"/>
            <ac:spMk id="14" creationId="{EDF5D5DC-4B32-4DF4-B95A-84A0FFAC6115}"/>
          </ac:spMkLst>
        </pc:spChg>
        <pc:spChg chg="add mod">
          <ac:chgData name="박 지유" userId="17b220f62eebd85b" providerId="LiveId" clId="{8B3D5A16-FA3A-49EE-A2FF-A38A9AB5B55F}" dt="2021-11-21T07:31:12.220" v="1219" actId="1076"/>
          <ac:spMkLst>
            <pc:docMk/>
            <pc:sldMk cId="0" sldId="259"/>
            <ac:spMk id="15" creationId="{6FF793A9-46D4-4D5A-A716-933510C01EFE}"/>
          </ac:spMkLst>
        </pc:spChg>
        <pc:spChg chg="add mod">
          <ac:chgData name="박 지유" userId="17b220f62eebd85b" providerId="LiveId" clId="{8B3D5A16-FA3A-49EE-A2FF-A38A9AB5B55F}" dt="2021-11-21T07:31:33.643" v="1220"/>
          <ac:spMkLst>
            <pc:docMk/>
            <pc:sldMk cId="0" sldId="259"/>
            <ac:spMk id="16" creationId="{8B5A66FF-6804-412F-B818-B6EE94991AB5}"/>
          </ac:spMkLst>
        </pc:spChg>
        <pc:spChg chg="add mod">
          <ac:chgData name="박 지유" userId="17b220f62eebd85b" providerId="LiveId" clId="{8B3D5A16-FA3A-49EE-A2FF-A38A9AB5B55F}" dt="2021-11-21T08:37:50.043" v="4641" actId="20577"/>
          <ac:spMkLst>
            <pc:docMk/>
            <pc:sldMk cId="0" sldId="259"/>
            <ac:spMk id="17" creationId="{1E5EA7EE-6EAD-4A30-B90E-8C936A3B78E1}"/>
          </ac:spMkLst>
        </pc:spChg>
        <pc:spChg chg="add del mod">
          <ac:chgData name="박 지유" userId="17b220f62eebd85b" providerId="LiveId" clId="{8B3D5A16-FA3A-49EE-A2FF-A38A9AB5B55F}" dt="2021-11-21T08:39:55.484" v="4649" actId="478"/>
          <ac:spMkLst>
            <pc:docMk/>
            <pc:sldMk cId="0" sldId="259"/>
            <ac:spMk id="18" creationId="{B6545D97-C744-4C7E-B76F-1D741C8D3C68}"/>
          </ac:spMkLst>
        </pc:spChg>
        <pc:spChg chg="del">
          <ac:chgData name="박 지유" userId="17b220f62eebd85b" providerId="LiveId" clId="{8B3D5A16-FA3A-49EE-A2FF-A38A9AB5B55F}" dt="2021-11-21T07:26:18.498" v="822" actId="478"/>
          <ac:spMkLst>
            <pc:docMk/>
            <pc:sldMk cId="0" sldId="259"/>
            <ac:spMk id="40" creationId="{00000000-0000-0000-0000-000000000000}"/>
          </ac:spMkLst>
        </pc:spChg>
        <pc:picChg chg="add del mod">
          <ac:chgData name="박 지유" userId="17b220f62eebd85b" providerId="LiveId" clId="{8B3D5A16-FA3A-49EE-A2FF-A38A9AB5B55F}" dt="2021-11-21T07:27:52.478" v="845" actId="478"/>
          <ac:picMkLst>
            <pc:docMk/>
            <pc:sldMk cId="0" sldId="259"/>
            <ac:picMk id="7" creationId="{F7DBB33B-373C-4AA5-8CAC-9C43B67FDD96}"/>
          </ac:picMkLst>
        </pc:picChg>
        <pc:picChg chg="del">
          <ac:chgData name="박 지유" userId="17b220f62eebd85b" providerId="LiveId" clId="{8B3D5A16-FA3A-49EE-A2FF-A38A9AB5B55F}" dt="2021-11-21T07:00:36.326" v="197" actId="478"/>
          <ac:picMkLst>
            <pc:docMk/>
            <pc:sldMk cId="0" sldId="259"/>
            <ac:picMk id="10" creationId="{EADBCBD2-AD8B-4D58-88BD-FC4EA05E9B2E}"/>
          </ac:picMkLst>
        </pc:picChg>
        <pc:picChg chg="add mod">
          <ac:chgData name="박 지유" userId="17b220f62eebd85b" providerId="LiveId" clId="{8B3D5A16-FA3A-49EE-A2FF-A38A9AB5B55F}" dt="2021-11-27T07:07:01.853" v="9324" actId="14100"/>
          <ac:picMkLst>
            <pc:docMk/>
            <pc:sldMk cId="0" sldId="259"/>
            <ac:picMk id="11" creationId="{A0A820AD-1683-49E6-84DB-4258D8E06214}"/>
          </ac:picMkLst>
        </pc:picChg>
        <pc:picChg chg="add mod">
          <ac:chgData name="박 지유" userId="17b220f62eebd85b" providerId="LiveId" clId="{8B3D5A16-FA3A-49EE-A2FF-A38A9AB5B55F}" dt="2021-11-21T07:30:56.841" v="1216" actId="14100"/>
          <ac:picMkLst>
            <pc:docMk/>
            <pc:sldMk cId="0" sldId="259"/>
            <ac:picMk id="1026" creationId="{D3E1B071-8C21-40FA-8EB8-AF80C44553C3}"/>
          </ac:picMkLst>
        </pc:picChg>
        <pc:picChg chg="add del">
          <ac:chgData name="박 지유" userId="17b220f62eebd85b" providerId="LiveId" clId="{8B3D5A16-FA3A-49EE-A2FF-A38A9AB5B55F}" dt="2021-11-21T07:27:13.535" v="835"/>
          <ac:picMkLst>
            <pc:docMk/>
            <pc:sldMk cId="0" sldId="259"/>
            <ac:picMk id="1028" creationId="{A5CC70A8-FB7E-4820-848A-E664B6BD298A}"/>
          </ac:picMkLst>
        </pc:picChg>
        <pc:picChg chg="add del">
          <ac:chgData name="박 지유" userId="17b220f62eebd85b" providerId="LiveId" clId="{8B3D5A16-FA3A-49EE-A2FF-A38A9AB5B55F}" dt="2021-11-21T07:27:14.996" v="837"/>
          <ac:picMkLst>
            <pc:docMk/>
            <pc:sldMk cId="0" sldId="259"/>
            <ac:picMk id="1030" creationId="{FCF25B09-20AB-4C54-8918-D187402CF48E}"/>
          </ac:picMkLst>
        </pc:picChg>
      </pc:sldChg>
      <pc:sldChg chg="delSp modSp mod modTransition delAnim">
        <pc:chgData name="박 지유" userId="17b220f62eebd85b" providerId="LiveId" clId="{8B3D5A16-FA3A-49EE-A2FF-A38A9AB5B55F}" dt="2021-11-28T07:55:25.403" v="9400"/>
        <pc:sldMkLst>
          <pc:docMk/>
          <pc:sldMk cId="0" sldId="260"/>
        </pc:sldMkLst>
        <pc:spChg chg="mod">
          <ac:chgData name="박 지유" userId="17b220f62eebd85b" providerId="LiveId" clId="{8B3D5A16-FA3A-49EE-A2FF-A38A9AB5B55F}" dt="2021-11-21T07:13:48.449" v="461" actId="1076"/>
          <ac:spMkLst>
            <pc:docMk/>
            <pc:sldMk cId="0" sldId="260"/>
            <ac:spMk id="4" creationId="{00000000-0000-0000-0000-000000000000}"/>
          </ac:spMkLst>
        </pc:spChg>
        <pc:picChg chg="del">
          <ac:chgData name="박 지유" userId="17b220f62eebd85b" providerId="LiveId" clId="{8B3D5A16-FA3A-49EE-A2FF-A38A9AB5B55F}" dt="2021-11-21T07:00:47.205" v="199" actId="478"/>
          <ac:picMkLst>
            <pc:docMk/>
            <pc:sldMk cId="0" sldId="260"/>
            <ac:picMk id="3" creationId="{79DB4BFF-722E-4F94-A53A-BCADFAFCE7F8}"/>
          </ac:picMkLst>
        </pc:picChg>
      </pc:sldChg>
      <pc:sldChg chg="addSp delSp modSp del mod delAnim">
        <pc:chgData name="박 지유" userId="17b220f62eebd85b" providerId="LiveId" clId="{8B3D5A16-FA3A-49EE-A2FF-A38A9AB5B55F}" dt="2021-11-21T08:44:33.639" v="4755" actId="47"/>
        <pc:sldMkLst>
          <pc:docMk/>
          <pc:sldMk cId="0" sldId="261"/>
        </pc:sldMkLst>
        <pc:spChg chg="del">
          <ac:chgData name="박 지유" userId="17b220f62eebd85b" providerId="LiveId" clId="{8B3D5A16-FA3A-49EE-A2FF-A38A9AB5B55F}" dt="2021-11-21T08:17:20.496" v="2991" actId="478"/>
          <ac:spMkLst>
            <pc:docMk/>
            <pc:sldMk cId="0" sldId="261"/>
            <ac:spMk id="2" creationId="{00000000-0000-0000-0000-000000000000}"/>
          </ac:spMkLst>
        </pc:spChg>
        <pc:spChg chg="mod">
          <ac:chgData name="박 지유" userId="17b220f62eebd85b" providerId="LiveId" clId="{8B3D5A16-FA3A-49EE-A2FF-A38A9AB5B55F}" dt="2021-11-21T08:17:18.037" v="2990" actId="1076"/>
          <ac:spMkLst>
            <pc:docMk/>
            <pc:sldMk cId="0" sldId="261"/>
            <ac:spMk id="5" creationId="{00000000-0000-0000-0000-000000000000}"/>
          </ac:spMkLst>
        </pc:spChg>
        <pc:spChg chg="mod">
          <ac:chgData name="박 지유" userId="17b220f62eebd85b" providerId="LiveId" clId="{8B3D5A16-FA3A-49EE-A2FF-A38A9AB5B55F}" dt="2021-11-21T07:13:21.530" v="458"/>
          <ac:spMkLst>
            <pc:docMk/>
            <pc:sldMk cId="0" sldId="261"/>
            <ac:spMk id="6" creationId="{00000000-0000-0000-0000-000000000000}"/>
          </ac:spMkLst>
        </pc:spChg>
        <pc:spChg chg="add mod">
          <ac:chgData name="박 지유" userId="17b220f62eebd85b" providerId="LiveId" clId="{8B3D5A16-FA3A-49EE-A2FF-A38A9AB5B55F}" dt="2021-11-21T08:17:20.786" v="2992"/>
          <ac:spMkLst>
            <pc:docMk/>
            <pc:sldMk cId="0" sldId="261"/>
            <ac:spMk id="9" creationId="{4D0E09FD-D83A-4E35-A4D7-1EE3EAB48CBB}"/>
          </ac:spMkLst>
        </pc:spChg>
        <pc:picChg chg="del">
          <ac:chgData name="박 지유" userId="17b220f62eebd85b" providerId="LiveId" clId="{8B3D5A16-FA3A-49EE-A2FF-A38A9AB5B55F}" dt="2021-11-21T07:00:48.439" v="200" actId="478"/>
          <ac:picMkLst>
            <pc:docMk/>
            <pc:sldMk cId="0" sldId="261"/>
            <ac:picMk id="8" creationId="{D54C7986-1A89-44A4-BFF1-9C0DBA766C7C}"/>
          </ac:picMkLst>
        </pc:picChg>
      </pc:sldChg>
      <pc:sldChg chg="addSp delSp modSp del mod delAnim">
        <pc:chgData name="박 지유" userId="17b220f62eebd85b" providerId="LiveId" clId="{8B3D5A16-FA3A-49EE-A2FF-A38A9AB5B55F}" dt="2021-11-21T08:44:35.585" v="4756" actId="47"/>
        <pc:sldMkLst>
          <pc:docMk/>
          <pc:sldMk cId="0" sldId="262"/>
        </pc:sldMkLst>
        <pc:spChg chg="del">
          <ac:chgData name="박 지유" userId="17b220f62eebd85b" providerId="LiveId" clId="{8B3D5A16-FA3A-49EE-A2FF-A38A9AB5B55F}" dt="2021-11-21T08:17:25.617" v="2993" actId="478"/>
          <ac:spMkLst>
            <pc:docMk/>
            <pc:sldMk cId="0" sldId="262"/>
            <ac:spMk id="2" creationId="{00000000-0000-0000-0000-000000000000}"/>
          </ac:spMkLst>
        </pc:spChg>
        <pc:spChg chg="mod">
          <ac:chgData name="박 지유" userId="17b220f62eebd85b" providerId="LiveId" clId="{8B3D5A16-FA3A-49EE-A2FF-A38A9AB5B55F}" dt="2021-11-21T07:13:57.225" v="462"/>
          <ac:spMkLst>
            <pc:docMk/>
            <pc:sldMk cId="0" sldId="262"/>
            <ac:spMk id="6" creationId="{00000000-0000-0000-0000-000000000000}"/>
          </ac:spMkLst>
        </pc:spChg>
        <pc:spChg chg="add mod">
          <ac:chgData name="박 지유" userId="17b220f62eebd85b" providerId="LiveId" clId="{8B3D5A16-FA3A-49EE-A2FF-A38A9AB5B55F}" dt="2021-11-21T08:17:25.962" v="2994"/>
          <ac:spMkLst>
            <pc:docMk/>
            <pc:sldMk cId="0" sldId="262"/>
            <ac:spMk id="23" creationId="{481482B2-0A76-4C5C-88A8-7E8DD7028710}"/>
          </ac:spMkLst>
        </pc:spChg>
        <pc:picChg chg="del">
          <ac:chgData name="박 지유" userId="17b220f62eebd85b" providerId="LiveId" clId="{8B3D5A16-FA3A-49EE-A2FF-A38A9AB5B55F}" dt="2021-11-21T07:00:50.766" v="201" actId="478"/>
          <ac:picMkLst>
            <pc:docMk/>
            <pc:sldMk cId="0" sldId="262"/>
            <ac:picMk id="28" creationId="{D3A6E609-ABA5-44E8-BE30-5D85B5B0B338}"/>
          </ac:picMkLst>
        </pc:picChg>
      </pc:sldChg>
      <pc:sldChg chg="addSp delSp modSp mod modTransition delAnim">
        <pc:chgData name="박 지유" userId="17b220f62eebd85b" providerId="LiveId" clId="{8B3D5A16-FA3A-49EE-A2FF-A38A9AB5B55F}" dt="2021-11-28T07:55:25.403" v="9400"/>
        <pc:sldMkLst>
          <pc:docMk/>
          <pc:sldMk cId="0" sldId="267"/>
        </pc:sldMkLst>
        <pc:spChg chg="mod">
          <ac:chgData name="박 지유" userId="17b220f62eebd85b" providerId="LiveId" clId="{8B3D5A16-FA3A-49EE-A2FF-A38A9AB5B55F}" dt="2021-11-21T07:14:02.811" v="463"/>
          <ac:spMkLst>
            <pc:docMk/>
            <pc:sldMk cId="0" sldId="267"/>
            <ac:spMk id="6" creationId="{00000000-0000-0000-0000-000000000000}"/>
          </ac:spMkLst>
        </pc:spChg>
        <pc:graphicFrameChg chg="add mod modGraphic">
          <ac:chgData name="박 지유" userId="17b220f62eebd85b" providerId="LiveId" clId="{8B3D5A16-FA3A-49EE-A2FF-A38A9AB5B55F}" dt="2021-11-21T08:53:08.948" v="5128" actId="1076"/>
          <ac:graphicFrameMkLst>
            <pc:docMk/>
            <pc:sldMk cId="0" sldId="267"/>
            <ac:graphicFrameMk id="7" creationId="{BD00B9B5-BBC1-4E49-B330-771AC2B17C40}"/>
          </ac:graphicFrameMkLst>
        </pc:graphicFrameChg>
        <pc:graphicFrameChg chg="del">
          <ac:chgData name="박 지유" userId="17b220f62eebd85b" providerId="LiveId" clId="{8B3D5A16-FA3A-49EE-A2FF-A38A9AB5B55F}" dt="2021-11-21T07:14:56.876" v="469" actId="478"/>
          <ac:graphicFrameMkLst>
            <pc:docMk/>
            <pc:sldMk cId="0" sldId="267"/>
            <ac:graphicFrameMk id="11" creationId="{00000000-0000-0000-0000-000000000000}"/>
          </ac:graphicFrameMkLst>
        </pc:graphicFrameChg>
        <pc:picChg chg="del">
          <ac:chgData name="박 지유" userId="17b220f62eebd85b" providerId="LiveId" clId="{8B3D5A16-FA3A-49EE-A2FF-A38A9AB5B55F}" dt="2021-11-21T07:00:54.346" v="203" actId="478"/>
          <ac:picMkLst>
            <pc:docMk/>
            <pc:sldMk cId="0" sldId="267"/>
            <ac:picMk id="8" creationId="{B78E2F9B-3A9F-4A52-B616-AA2330479590}"/>
          </ac:picMkLst>
        </pc:picChg>
      </pc:sldChg>
      <pc:sldChg chg="addSp delSp modSp mod ord modTransition delAnim">
        <pc:chgData name="박 지유" userId="17b220f62eebd85b" providerId="LiveId" clId="{8B3D5A16-FA3A-49EE-A2FF-A38A9AB5B55F}" dt="2021-11-28T07:55:25.403" v="9400"/>
        <pc:sldMkLst>
          <pc:docMk/>
          <pc:sldMk cId="1534465488" sldId="269"/>
        </pc:sldMkLst>
        <pc:spChg chg="mod">
          <ac:chgData name="박 지유" userId="17b220f62eebd85b" providerId="LiveId" clId="{8B3D5A16-FA3A-49EE-A2FF-A38A9AB5B55F}" dt="2021-11-21T08:26:51.630" v="3752" actId="1076"/>
          <ac:spMkLst>
            <pc:docMk/>
            <pc:sldMk cId="1534465488" sldId="269"/>
            <ac:spMk id="2" creationId="{00000000-0000-0000-0000-000000000000}"/>
          </ac:spMkLst>
        </pc:spChg>
        <pc:spChg chg="del">
          <ac:chgData name="박 지유" userId="17b220f62eebd85b" providerId="LiveId" clId="{8B3D5A16-FA3A-49EE-A2FF-A38A9AB5B55F}" dt="2021-11-21T08:15:40.495" v="2967" actId="478"/>
          <ac:spMkLst>
            <pc:docMk/>
            <pc:sldMk cId="1534465488" sldId="269"/>
            <ac:spMk id="3" creationId="{00000000-0000-0000-0000-000000000000}"/>
          </ac:spMkLst>
        </pc:spChg>
        <pc:spChg chg="mod">
          <ac:chgData name="박 지유" userId="17b220f62eebd85b" providerId="LiveId" clId="{8B3D5A16-FA3A-49EE-A2FF-A38A9AB5B55F}" dt="2021-11-21T07:13:13.315" v="456"/>
          <ac:spMkLst>
            <pc:docMk/>
            <pc:sldMk cId="1534465488" sldId="269"/>
            <ac:spMk id="6" creationId="{00000000-0000-0000-0000-000000000000}"/>
          </ac:spMkLst>
        </pc:spChg>
        <pc:spChg chg="del">
          <ac:chgData name="박 지유" userId="17b220f62eebd85b" providerId="LiveId" clId="{8B3D5A16-FA3A-49EE-A2FF-A38A9AB5B55F}" dt="2021-11-21T08:15:42.155" v="2968" actId="478"/>
          <ac:spMkLst>
            <pc:docMk/>
            <pc:sldMk cId="1534465488" sldId="269"/>
            <ac:spMk id="8" creationId="{051A1678-ED17-4810-B58E-D16AA45EB84F}"/>
          </ac:spMkLst>
        </pc:spChg>
        <pc:spChg chg="add mod">
          <ac:chgData name="박 지유" userId="17b220f62eebd85b" providerId="LiveId" clId="{8B3D5A16-FA3A-49EE-A2FF-A38A9AB5B55F}" dt="2021-11-21T08:26:03.286" v="3750" actId="20577"/>
          <ac:spMkLst>
            <pc:docMk/>
            <pc:sldMk cId="1534465488" sldId="269"/>
            <ac:spMk id="9" creationId="{F57FED1E-DE3D-46C6-8CEC-F39A20E80CF3}"/>
          </ac:spMkLst>
        </pc:spChg>
        <pc:picChg chg="del">
          <ac:chgData name="박 지유" userId="17b220f62eebd85b" providerId="LiveId" clId="{8B3D5A16-FA3A-49EE-A2FF-A38A9AB5B55F}" dt="2021-11-21T08:16:20.854" v="2979" actId="478"/>
          <ac:picMkLst>
            <pc:docMk/>
            <pc:sldMk cId="1534465488" sldId="269"/>
            <ac:picMk id="4" creationId="{BC7F4F7D-9978-494F-8588-1CDFCB7BC68F}"/>
          </ac:picMkLst>
        </pc:picChg>
      </pc:sldChg>
      <pc:sldChg chg="addSp delSp modSp mod ord modTransition delAnim">
        <pc:chgData name="박 지유" userId="17b220f62eebd85b" providerId="LiveId" clId="{8B3D5A16-FA3A-49EE-A2FF-A38A9AB5B55F}" dt="2021-11-28T07:55:25.403" v="9400"/>
        <pc:sldMkLst>
          <pc:docMk/>
          <pc:sldMk cId="3877660713" sldId="270"/>
        </pc:sldMkLst>
        <pc:spChg chg="del">
          <ac:chgData name="박 지유" userId="17b220f62eebd85b" providerId="LiveId" clId="{8B3D5A16-FA3A-49EE-A2FF-A38A9AB5B55F}" dt="2021-11-21T08:16:57.931" v="2986" actId="478"/>
          <ac:spMkLst>
            <pc:docMk/>
            <pc:sldMk cId="3877660713" sldId="270"/>
            <ac:spMk id="2" creationId="{00000000-0000-0000-0000-000000000000}"/>
          </ac:spMkLst>
        </pc:spChg>
        <pc:spChg chg="mod">
          <ac:chgData name="박 지유" userId="17b220f62eebd85b" providerId="LiveId" clId="{8B3D5A16-FA3A-49EE-A2FF-A38A9AB5B55F}" dt="2021-11-21T07:13:16.180" v="457"/>
          <ac:spMkLst>
            <pc:docMk/>
            <pc:sldMk cId="3877660713" sldId="270"/>
            <ac:spMk id="6" creationId="{00000000-0000-0000-0000-000000000000}"/>
          </ac:spMkLst>
        </pc:spChg>
        <pc:spChg chg="mod">
          <ac:chgData name="박 지유" userId="17b220f62eebd85b" providerId="LiveId" clId="{8B3D5A16-FA3A-49EE-A2FF-A38A9AB5B55F}" dt="2021-11-27T04:27:53.975" v="5146" actId="403"/>
          <ac:spMkLst>
            <pc:docMk/>
            <pc:sldMk cId="3877660713" sldId="270"/>
            <ac:spMk id="8" creationId="{0ECDBD37-7BC7-4C05-8486-A2605C7AD35C}"/>
          </ac:spMkLst>
        </pc:spChg>
        <pc:spChg chg="del">
          <ac:chgData name="박 지유" userId="17b220f62eebd85b" providerId="LiveId" clId="{8B3D5A16-FA3A-49EE-A2FF-A38A9AB5B55F}" dt="2021-11-21T08:27:50.873" v="3755" actId="478"/>
          <ac:spMkLst>
            <pc:docMk/>
            <pc:sldMk cId="3877660713" sldId="270"/>
            <ac:spMk id="9" creationId="{85CE4B28-F140-49C8-97F6-1F299EB4ECC1}"/>
          </ac:spMkLst>
        </pc:spChg>
        <pc:spChg chg="add mod">
          <ac:chgData name="박 지유" userId="17b220f62eebd85b" providerId="LiveId" clId="{8B3D5A16-FA3A-49EE-A2FF-A38A9AB5B55F}" dt="2021-11-21T08:27:44.332" v="3754" actId="20577"/>
          <ac:spMkLst>
            <pc:docMk/>
            <pc:sldMk cId="3877660713" sldId="270"/>
            <ac:spMk id="10" creationId="{EDF97240-5E2F-4A0D-9A14-5F63DDFCAF33}"/>
          </ac:spMkLst>
        </pc:spChg>
        <pc:picChg chg="del">
          <ac:chgData name="박 지유" userId="17b220f62eebd85b" providerId="LiveId" clId="{8B3D5A16-FA3A-49EE-A2FF-A38A9AB5B55F}" dt="2021-11-21T07:00:45.391" v="198" actId="478"/>
          <ac:picMkLst>
            <pc:docMk/>
            <pc:sldMk cId="3877660713" sldId="270"/>
            <ac:picMk id="7" creationId="{6116C8A7-2DDD-413E-90DE-370F1024B0B2}"/>
          </ac:picMkLst>
        </pc:picChg>
      </pc:sldChg>
      <pc:sldChg chg="delSp modSp mod modTransition delAnim">
        <pc:chgData name="박 지유" userId="17b220f62eebd85b" providerId="LiveId" clId="{8B3D5A16-FA3A-49EE-A2FF-A38A9AB5B55F}" dt="2021-11-28T07:55:25.403" v="9400"/>
        <pc:sldMkLst>
          <pc:docMk/>
          <pc:sldMk cId="1503614981" sldId="271"/>
        </pc:sldMkLst>
        <pc:spChg chg="mod">
          <ac:chgData name="박 지유" userId="17b220f62eebd85b" providerId="LiveId" clId="{8B3D5A16-FA3A-49EE-A2FF-A38A9AB5B55F}" dt="2021-11-21T07:12:43.943" v="451"/>
          <ac:spMkLst>
            <pc:docMk/>
            <pc:sldMk cId="1503614981" sldId="271"/>
            <ac:spMk id="4" creationId="{00000000-0000-0000-0000-000000000000}"/>
          </ac:spMkLst>
        </pc:spChg>
        <pc:picChg chg="del">
          <ac:chgData name="박 지유" userId="17b220f62eebd85b" providerId="LiveId" clId="{8B3D5A16-FA3A-49EE-A2FF-A38A9AB5B55F}" dt="2021-11-21T07:00:31.153" v="194" actId="478"/>
          <ac:picMkLst>
            <pc:docMk/>
            <pc:sldMk cId="1503614981" sldId="271"/>
            <ac:picMk id="3" creationId="{A3CA4B48-F554-4981-A77B-22EE0F72D3DF}"/>
          </ac:picMkLst>
        </pc:picChg>
      </pc:sldChg>
      <pc:sldChg chg="delSp modSp mod modTransition delAnim">
        <pc:chgData name="박 지유" userId="17b220f62eebd85b" providerId="LiveId" clId="{8B3D5A16-FA3A-49EE-A2FF-A38A9AB5B55F}" dt="2021-11-28T07:55:25.403" v="9400"/>
        <pc:sldMkLst>
          <pc:docMk/>
          <pc:sldMk cId="2917069290" sldId="272"/>
        </pc:sldMkLst>
        <pc:spChg chg="mod">
          <ac:chgData name="박 지유" userId="17b220f62eebd85b" providerId="LiveId" clId="{8B3D5A16-FA3A-49EE-A2FF-A38A9AB5B55F}" dt="2021-11-21T07:13:29.661" v="459"/>
          <ac:spMkLst>
            <pc:docMk/>
            <pc:sldMk cId="2917069290" sldId="272"/>
            <ac:spMk id="4" creationId="{00000000-0000-0000-0000-000000000000}"/>
          </ac:spMkLst>
        </pc:spChg>
        <pc:picChg chg="del">
          <ac:chgData name="박 지유" userId="17b220f62eebd85b" providerId="LiveId" clId="{8B3D5A16-FA3A-49EE-A2FF-A38A9AB5B55F}" dt="2021-11-21T07:00:52.812" v="202" actId="478"/>
          <ac:picMkLst>
            <pc:docMk/>
            <pc:sldMk cId="2917069290" sldId="272"/>
            <ac:picMk id="3" creationId="{FC1599CE-C6C9-42EF-94ED-53CB6020CCF1}"/>
          </ac:picMkLst>
        </pc:picChg>
      </pc:sldChg>
      <pc:sldChg chg="delSp modSp mod modTransition delAnim">
        <pc:chgData name="박 지유" userId="17b220f62eebd85b" providerId="LiveId" clId="{8B3D5A16-FA3A-49EE-A2FF-A38A9AB5B55F}" dt="2021-11-28T07:55:25.403" v="9400"/>
        <pc:sldMkLst>
          <pc:docMk/>
          <pc:sldMk cId="3830937143" sldId="273"/>
        </pc:sldMkLst>
        <pc:spChg chg="del mod">
          <ac:chgData name="박 지유" userId="17b220f62eebd85b" providerId="LiveId" clId="{8B3D5A16-FA3A-49EE-A2FF-A38A9AB5B55F}" dt="2021-11-21T07:00:58.360" v="206" actId="478"/>
          <ac:spMkLst>
            <pc:docMk/>
            <pc:sldMk cId="3830937143" sldId="273"/>
            <ac:spMk id="9" creationId="{F7C71057-ACB7-4014-BECA-C61DE27DF4AA}"/>
          </ac:spMkLst>
        </pc:spChg>
        <pc:picChg chg="del">
          <ac:chgData name="박 지유" userId="17b220f62eebd85b" providerId="LiveId" clId="{8B3D5A16-FA3A-49EE-A2FF-A38A9AB5B55F}" dt="2021-11-21T07:00:56.321" v="204" actId="478"/>
          <ac:picMkLst>
            <pc:docMk/>
            <pc:sldMk cId="3830937143" sldId="273"/>
            <ac:picMk id="7" creationId="{1C7F24B8-93D9-48E1-BAB5-82ACD3D65502}"/>
          </ac:picMkLst>
        </pc:picChg>
      </pc:sldChg>
      <pc:sldChg chg="new del">
        <pc:chgData name="박 지유" userId="17b220f62eebd85b" providerId="LiveId" clId="{8B3D5A16-FA3A-49EE-A2FF-A38A9AB5B55F}" dt="2021-11-21T07:14:47.363" v="468" actId="47"/>
        <pc:sldMkLst>
          <pc:docMk/>
          <pc:sldMk cId="2256471366" sldId="274"/>
        </pc:sldMkLst>
      </pc:sldChg>
      <pc:sldChg chg="addSp delSp modSp add del mod ord">
        <pc:chgData name="박 지유" userId="17b220f62eebd85b" providerId="LiveId" clId="{8B3D5A16-FA3A-49EE-A2FF-A38A9AB5B55F}" dt="2021-11-27T05:29:15.810" v="7052" actId="47"/>
        <pc:sldMkLst>
          <pc:docMk/>
          <pc:sldMk cId="1071357038" sldId="275"/>
        </pc:sldMkLst>
        <pc:spChg chg="mod">
          <ac:chgData name="박 지유" userId="17b220f62eebd85b" providerId="LiveId" clId="{8B3D5A16-FA3A-49EE-A2FF-A38A9AB5B55F}" dt="2021-11-21T08:46:53.976" v="4774" actId="403"/>
          <ac:spMkLst>
            <pc:docMk/>
            <pc:sldMk cId="1071357038" sldId="275"/>
            <ac:spMk id="2" creationId="{00000000-0000-0000-0000-000000000000}"/>
          </ac:spMkLst>
        </pc:spChg>
        <pc:spChg chg="mod">
          <ac:chgData name="박 지유" userId="17b220f62eebd85b" providerId="LiveId" clId="{8B3D5A16-FA3A-49EE-A2FF-A38A9AB5B55F}" dt="2021-11-21T07:22:26.923" v="766" actId="1076"/>
          <ac:spMkLst>
            <pc:docMk/>
            <pc:sldMk cId="1071357038" sldId="275"/>
            <ac:spMk id="5" creationId="{00000000-0000-0000-0000-000000000000}"/>
          </ac:spMkLst>
        </pc:spChg>
        <pc:spChg chg="add del mod">
          <ac:chgData name="박 지유" userId="17b220f62eebd85b" providerId="LiveId" clId="{8B3D5A16-FA3A-49EE-A2FF-A38A9AB5B55F}" dt="2021-11-21T07:15:26.352" v="488"/>
          <ac:spMkLst>
            <pc:docMk/>
            <pc:sldMk cId="1071357038" sldId="275"/>
            <ac:spMk id="7" creationId="{B14BEB00-18AB-490B-B2C1-93284CF8068B}"/>
          </ac:spMkLst>
        </pc:spChg>
        <pc:spChg chg="add mod">
          <ac:chgData name="박 지유" userId="17b220f62eebd85b" providerId="LiveId" clId="{8B3D5A16-FA3A-49EE-A2FF-A38A9AB5B55F}" dt="2021-11-21T07:18:20.902" v="497"/>
          <ac:spMkLst>
            <pc:docMk/>
            <pc:sldMk cId="1071357038" sldId="275"/>
            <ac:spMk id="8" creationId="{501C4269-FF0A-48E8-99CF-5B0E91B72D05}"/>
          </ac:spMkLst>
        </pc:spChg>
        <pc:spChg chg="add mod">
          <ac:chgData name="박 지유" userId="17b220f62eebd85b" providerId="LiveId" clId="{8B3D5A16-FA3A-49EE-A2FF-A38A9AB5B55F}" dt="2021-11-21T08:47:05.255" v="4780" actId="403"/>
          <ac:spMkLst>
            <pc:docMk/>
            <pc:sldMk cId="1071357038" sldId="275"/>
            <ac:spMk id="9" creationId="{46383CC8-71E8-4C5D-9B9B-FB7F90451117}"/>
          </ac:spMkLst>
        </pc:spChg>
        <pc:spChg chg="add mod">
          <ac:chgData name="박 지유" userId="17b220f62eebd85b" providerId="LiveId" clId="{8B3D5A16-FA3A-49EE-A2FF-A38A9AB5B55F}" dt="2021-11-21T08:47:01.935" v="4778" actId="403"/>
          <ac:spMkLst>
            <pc:docMk/>
            <pc:sldMk cId="1071357038" sldId="275"/>
            <ac:spMk id="10" creationId="{C64C69D4-9AD9-439E-A83A-5338D70ED331}"/>
          </ac:spMkLst>
        </pc:spChg>
        <pc:spChg chg="add mod">
          <ac:chgData name="박 지유" userId="17b220f62eebd85b" providerId="LiveId" clId="{8B3D5A16-FA3A-49EE-A2FF-A38A9AB5B55F}" dt="2021-11-21T08:47:03.491" v="4779" actId="403"/>
          <ac:spMkLst>
            <pc:docMk/>
            <pc:sldMk cId="1071357038" sldId="275"/>
            <ac:spMk id="12" creationId="{0B3D6D21-46A0-4533-9AAD-8B794FA4FC4D}"/>
          </ac:spMkLst>
        </pc:spChg>
        <pc:spChg chg="add mod">
          <ac:chgData name="박 지유" userId="17b220f62eebd85b" providerId="LiveId" clId="{8B3D5A16-FA3A-49EE-A2FF-A38A9AB5B55F}" dt="2021-11-21T08:46:59.810" v="4777" actId="403"/>
          <ac:spMkLst>
            <pc:docMk/>
            <pc:sldMk cId="1071357038" sldId="275"/>
            <ac:spMk id="13" creationId="{003515AE-A039-46E7-8FC0-C3F58F29381E}"/>
          </ac:spMkLst>
        </pc:spChg>
        <pc:graphicFrameChg chg="add del mod">
          <ac:chgData name="박 지유" userId="17b220f62eebd85b" providerId="LiveId" clId="{8B3D5A16-FA3A-49EE-A2FF-A38A9AB5B55F}" dt="2021-11-21T07:16:19.433" v="493" actId="478"/>
          <ac:graphicFrameMkLst>
            <pc:docMk/>
            <pc:sldMk cId="1071357038" sldId="275"/>
            <ac:graphicFrameMk id="3" creationId="{CDBC3E07-5D78-4039-8C23-B4F42E840093}"/>
          </ac:graphicFrameMkLst>
        </pc:graphicFrameChg>
        <pc:graphicFrameChg chg="add del mod modGraphic">
          <ac:chgData name="박 지유" userId="17b220f62eebd85b" providerId="LiveId" clId="{8B3D5A16-FA3A-49EE-A2FF-A38A9AB5B55F}" dt="2021-11-21T07:17:09.426" v="495" actId="478"/>
          <ac:graphicFrameMkLst>
            <pc:docMk/>
            <pc:sldMk cId="1071357038" sldId="275"/>
            <ac:graphicFrameMk id="11" creationId="{00000000-0000-0000-0000-000000000000}"/>
          </ac:graphicFrameMkLst>
        </pc:graphicFrameChg>
      </pc:sldChg>
      <pc:sldChg chg="new del">
        <pc:chgData name="박 지유" userId="17b220f62eebd85b" providerId="LiveId" clId="{8B3D5A16-FA3A-49EE-A2FF-A38A9AB5B55F}" dt="2021-11-21T07:36:05.658" v="1427" actId="47"/>
        <pc:sldMkLst>
          <pc:docMk/>
          <pc:sldMk cId="2319290535" sldId="276"/>
        </pc:sldMkLst>
      </pc:sldChg>
      <pc:sldChg chg="addSp delSp modSp add mod modTransition delAnim">
        <pc:chgData name="박 지유" userId="17b220f62eebd85b" providerId="LiveId" clId="{8B3D5A16-FA3A-49EE-A2FF-A38A9AB5B55F}" dt="2021-11-28T07:55:25.403" v="9400"/>
        <pc:sldMkLst>
          <pc:docMk/>
          <pc:sldMk cId="3359347649" sldId="276"/>
        </pc:sldMkLst>
        <pc:spChg chg="add del mod">
          <ac:chgData name="박 지유" userId="17b220f62eebd85b" providerId="LiveId" clId="{8B3D5A16-FA3A-49EE-A2FF-A38A9AB5B55F}" dt="2021-11-21T07:53:29.605" v="1883" actId="1076"/>
          <ac:spMkLst>
            <pc:docMk/>
            <pc:sldMk cId="3359347649" sldId="276"/>
            <ac:spMk id="5" creationId="{00000000-0000-0000-0000-000000000000}"/>
          </ac:spMkLst>
        </pc:spChg>
        <pc:spChg chg="del mod">
          <ac:chgData name="박 지유" userId="17b220f62eebd85b" providerId="LiveId" clId="{8B3D5A16-FA3A-49EE-A2FF-A38A9AB5B55F}" dt="2021-11-21T07:36:13.865" v="1432" actId="478"/>
          <ac:spMkLst>
            <pc:docMk/>
            <pc:sldMk cId="3359347649" sldId="276"/>
            <ac:spMk id="9" creationId="{8F9581AD-FCEE-400A-A1F9-80AA1CF6DC11}"/>
          </ac:spMkLst>
        </pc:spChg>
        <pc:spChg chg="add mod">
          <ac:chgData name="박 지유" userId="17b220f62eebd85b" providerId="LiveId" clId="{8B3D5A16-FA3A-49EE-A2FF-A38A9AB5B55F}" dt="2021-11-21T07:41:33.111" v="1569" actId="20577"/>
          <ac:spMkLst>
            <pc:docMk/>
            <pc:sldMk cId="3359347649" sldId="276"/>
            <ac:spMk id="11" creationId="{A3D008B3-63EC-48B7-B5B7-F911D457D6E3}"/>
          </ac:spMkLst>
        </pc:spChg>
        <pc:spChg chg="del">
          <ac:chgData name="박 지유" userId="17b220f62eebd85b" providerId="LiveId" clId="{8B3D5A16-FA3A-49EE-A2FF-A38A9AB5B55F}" dt="2021-11-21T07:36:15.790" v="1434" actId="478"/>
          <ac:spMkLst>
            <pc:docMk/>
            <pc:sldMk cId="3359347649" sldId="276"/>
            <ac:spMk id="14" creationId="{EDF5D5DC-4B32-4DF4-B95A-84A0FFAC6115}"/>
          </ac:spMkLst>
        </pc:spChg>
        <pc:spChg chg="del">
          <ac:chgData name="박 지유" userId="17b220f62eebd85b" providerId="LiveId" clId="{8B3D5A16-FA3A-49EE-A2FF-A38A9AB5B55F}" dt="2021-11-21T07:36:19.055" v="1435" actId="478"/>
          <ac:spMkLst>
            <pc:docMk/>
            <pc:sldMk cId="3359347649" sldId="276"/>
            <ac:spMk id="15" creationId="{6FF793A9-46D4-4D5A-A716-933510C01EFE}"/>
          </ac:spMkLst>
        </pc:spChg>
        <pc:spChg chg="mod">
          <ac:chgData name="박 지유" userId="17b220f62eebd85b" providerId="LiveId" clId="{8B3D5A16-FA3A-49EE-A2FF-A38A9AB5B55F}" dt="2021-11-21T07:40:22.756" v="1485" actId="1076"/>
          <ac:spMkLst>
            <pc:docMk/>
            <pc:sldMk cId="3359347649" sldId="276"/>
            <ac:spMk id="16" creationId="{8B5A66FF-6804-412F-B818-B6EE94991AB5}"/>
          </ac:spMkLst>
        </pc:spChg>
        <pc:spChg chg="del">
          <ac:chgData name="박 지유" userId="17b220f62eebd85b" providerId="LiveId" clId="{8B3D5A16-FA3A-49EE-A2FF-A38A9AB5B55F}" dt="2021-11-21T07:36:14.952" v="1433" actId="478"/>
          <ac:spMkLst>
            <pc:docMk/>
            <pc:sldMk cId="3359347649" sldId="276"/>
            <ac:spMk id="17" creationId="{1E5EA7EE-6EAD-4A30-B90E-8C936A3B78E1}"/>
          </ac:spMkLst>
        </pc:spChg>
        <pc:spChg chg="add mod">
          <ac:chgData name="박 지유" userId="17b220f62eebd85b" providerId="LiveId" clId="{8B3D5A16-FA3A-49EE-A2FF-A38A9AB5B55F}" dt="2021-11-21T07:53:24.583" v="1880" actId="1076"/>
          <ac:spMkLst>
            <pc:docMk/>
            <pc:sldMk cId="3359347649" sldId="276"/>
            <ac:spMk id="18" creationId="{882AFFC0-3D84-48B4-9EE6-9B658A4DC9F3}"/>
          </ac:spMkLst>
        </pc:spChg>
        <pc:spChg chg="add mod">
          <ac:chgData name="박 지유" userId="17b220f62eebd85b" providerId="LiveId" clId="{8B3D5A16-FA3A-49EE-A2FF-A38A9AB5B55F}" dt="2021-11-21T07:53:33.578" v="1884" actId="1076"/>
          <ac:spMkLst>
            <pc:docMk/>
            <pc:sldMk cId="3359347649" sldId="276"/>
            <ac:spMk id="19" creationId="{DD4BAF56-5C3A-4FE3-BF95-1C7D8CF99855}"/>
          </ac:spMkLst>
        </pc:spChg>
        <pc:spChg chg="add mod">
          <ac:chgData name="박 지유" userId="17b220f62eebd85b" providerId="LiveId" clId="{8B3D5A16-FA3A-49EE-A2FF-A38A9AB5B55F}" dt="2021-11-21T07:56:02.550" v="2115" actId="1076"/>
          <ac:spMkLst>
            <pc:docMk/>
            <pc:sldMk cId="3359347649" sldId="276"/>
            <ac:spMk id="22" creationId="{AEF1CD64-3767-4BA0-B33D-87712A61393D}"/>
          </ac:spMkLst>
        </pc:spChg>
        <pc:graphicFrameChg chg="add mod modGraphic">
          <ac:chgData name="박 지유" userId="17b220f62eebd85b" providerId="LiveId" clId="{8B3D5A16-FA3A-49EE-A2FF-A38A9AB5B55F}" dt="2021-11-21T07:53:26.485" v="1881" actId="1076"/>
          <ac:graphicFrameMkLst>
            <pc:docMk/>
            <pc:sldMk cId="3359347649" sldId="276"/>
            <ac:graphicFrameMk id="3" creationId="{B3A4022B-0E14-459D-8034-0911540D475E}"/>
          </ac:graphicFrameMkLst>
        </pc:graphicFrameChg>
        <pc:graphicFrameChg chg="add del mod">
          <ac:chgData name="박 지유" userId="17b220f62eebd85b" providerId="LiveId" clId="{8B3D5A16-FA3A-49EE-A2FF-A38A9AB5B55F}" dt="2021-11-21T07:50:18.428" v="1835" actId="478"/>
          <ac:graphicFrameMkLst>
            <pc:docMk/>
            <pc:sldMk cId="3359347649" sldId="276"/>
            <ac:graphicFrameMk id="20" creationId="{5FE31CF9-DC5C-48A6-B23E-F8FBBB1702B9}"/>
          </ac:graphicFrameMkLst>
        </pc:graphicFrameChg>
        <pc:graphicFrameChg chg="add mod modGraphic">
          <ac:chgData name="박 지유" userId="17b220f62eebd85b" providerId="LiveId" clId="{8B3D5A16-FA3A-49EE-A2FF-A38A9AB5B55F}" dt="2021-11-21T07:53:37.113" v="1885" actId="1076"/>
          <ac:graphicFrameMkLst>
            <pc:docMk/>
            <pc:sldMk cId="3359347649" sldId="276"/>
            <ac:graphicFrameMk id="21" creationId="{15ACBB90-8846-45B8-ACCB-9D30EFA49051}"/>
          </ac:graphicFrameMkLst>
        </pc:graphicFrameChg>
        <pc:picChg chg="del">
          <ac:chgData name="박 지유" userId="17b220f62eebd85b" providerId="LiveId" clId="{8B3D5A16-FA3A-49EE-A2FF-A38A9AB5B55F}" dt="2021-11-21T07:36:11.762" v="1430" actId="478"/>
          <ac:picMkLst>
            <pc:docMk/>
            <pc:sldMk cId="3359347649" sldId="276"/>
            <ac:picMk id="1026" creationId="{D3E1B071-8C21-40FA-8EB8-AF80C44553C3}"/>
          </ac:picMkLst>
        </pc:picChg>
        <pc:picChg chg="add mod">
          <ac:chgData name="박 지유" userId="17b220f62eebd85b" providerId="LiveId" clId="{8B3D5A16-FA3A-49EE-A2FF-A38A9AB5B55F}" dt="2021-11-21T07:42:35.825" v="1575" actId="14100"/>
          <ac:picMkLst>
            <pc:docMk/>
            <pc:sldMk cId="3359347649" sldId="276"/>
            <ac:picMk id="3074" creationId="{2FA1FBD3-D3EC-4DDE-9CAD-9287D9C9F2C4}"/>
          </ac:picMkLst>
        </pc:picChg>
        <pc:picChg chg="add del">
          <ac:chgData name="박 지유" userId="17b220f62eebd85b" providerId="LiveId" clId="{8B3D5A16-FA3A-49EE-A2FF-A38A9AB5B55F}" dt="2021-11-21T07:43:10.708" v="1581" actId="478"/>
          <ac:picMkLst>
            <pc:docMk/>
            <pc:sldMk cId="3359347649" sldId="276"/>
            <ac:picMk id="3076" creationId="{2CF8222B-AA0C-48C7-AEBF-EF646C5838CC}"/>
          </ac:picMkLst>
        </pc:picChg>
      </pc:sldChg>
      <pc:sldChg chg="addSp delSp modSp add del mod delAnim">
        <pc:chgData name="박 지유" userId="17b220f62eebd85b" providerId="LiveId" clId="{8B3D5A16-FA3A-49EE-A2FF-A38A9AB5B55F}" dt="2021-11-27T06:00:12.170" v="7998" actId="47"/>
        <pc:sldMkLst>
          <pc:docMk/>
          <pc:sldMk cId="3593906568" sldId="277"/>
        </pc:sldMkLst>
        <pc:spChg chg="add mod">
          <ac:chgData name="박 지유" userId="17b220f62eebd85b" providerId="LiveId" clId="{8B3D5A16-FA3A-49EE-A2FF-A38A9AB5B55F}" dt="2021-11-21T08:08:17.980" v="2407" actId="14861"/>
          <ac:spMkLst>
            <pc:docMk/>
            <pc:sldMk cId="3593906568" sldId="277"/>
            <ac:spMk id="3" creationId="{211504BF-D7AB-4D1F-8FF3-A34501E01EFD}"/>
          </ac:spMkLst>
        </pc:spChg>
        <pc:spChg chg="mod">
          <ac:chgData name="박 지유" userId="17b220f62eebd85b" providerId="LiveId" clId="{8B3D5A16-FA3A-49EE-A2FF-A38A9AB5B55F}" dt="2021-11-21T08:01:24.439" v="2379" actId="14100"/>
          <ac:spMkLst>
            <pc:docMk/>
            <pc:sldMk cId="3593906568" sldId="277"/>
            <ac:spMk id="5" creationId="{00000000-0000-0000-0000-000000000000}"/>
          </ac:spMkLst>
        </pc:spChg>
        <pc:spChg chg="del">
          <ac:chgData name="박 지유" userId="17b220f62eebd85b" providerId="LiveId" clId="{8B3D5A16-FA3A-49EE-A2FF-A38A9AB5B55F}" dt="2021-11-21T07:57:01.668" v="2121" actId="478"/>
          <ac:spMkLst>
            <pc:docMk/>
            <pc:sldMk cId="3593906568" sldId="277"/>
            <ac:spMk id="9" creationId="{8F9581AD-FCEE-400A-A1F9-80AA1CF6DC11}"/>
          </ac:spMkLst>
        </pc:spChg>
        <pc:spChg chg="add del mod">
          <ac:chgData name="박 지유" userId="17b220f62eebd85b" providerId="LiveId" clId="{8B3D5A16-FA3A-49EE-A2FF-A38A9AB5B55F}" dt="2021-11-21T07:58:36.728" v="2148" actId="478"/>
          <ac:spMkLst>
            <pc:docMk/>
            <pc:sldMk cId="3593906568" sldId="277"/>
            <ac:spMk id="11" creationId="{68015E25-B264-4CA3-9BEB-4E563E726ED7}"/>
          </ac:spMkLst>
        </pc:spChg>
        <pc:spChg chg="add del mod">
          <ac:chgData name="박 지유" userId="17b220f62eebd85b" providerId="LiveId" clId="{8B3D5A16-FA3A-49EE-A2FF-A38A9AB5B55F}" dt="2021-11-21T07:58:08.774" v="2132" actId="478"/>
          <ac:spMkLst>
            <pc:docMk/>
            <pc:sldMk cId="3593906568" sldId="277"/>
            <ac:spMk id="12" creationId="{1E4DD167-B235-44C4-A699-7E015DBE3259}"/>
          </ac:spMkLst>
        </pc:spChg>
        <pc:spChg chg="add mod">
          <ac:chgData name="박 지유" userId="17b220f62eebd85b" providerId="LiveId" clId="{8B3D5A16-FA3A-49EE-A2FF-A38A9AB5B55F}" dt="2021-11-27T05:52:43.429" v="7920"/>
          <ac:spMkLst>
            <pc:docMk/>
            <pc:sldMk cId="3593906568" sldId="277"/>
            <ac:spMk id="13" creationId="{A9222B1B-481C-4CE7-96AA-F68249FB1AD2}"/>
          </ac:spMkLst>
        </pc:spChg>
        <pc:spChg chg="add del mod">
          <ac:chgData name="박 지유" userId="17b220f62eebd85b" providerId="LiveId" clId="{8B3D5A16-FA3A-49EE-A2FF-A38A9AB5B55F}" dt="2021-11-27T05:51:42.642" v="7907"/>
          <ac:spMkLst>
            <pc:docMk/>
            <pc:sldMk cId="3593906568" sldId="277"/>
            <ac:spMk id="14" creationId="{54459455-1339-4D1C-9CBC-097B34B2348D}"/>
          </ac:spMkLst>
        </pc:spChg>
        <pc:spChg chg="del">
          <ac:chgData name="박 지유" userId="17b220f62eebd85b" providerId="LiveId" clId="{8B3D5A16-FA3A-49EE-A2FF-A38A9AB5B55F}" dt="2021-11-21T07:56:59.361" v="2119" actId="478"/>
          <ac:spMkLst>
            <pc:docMk/>
            <pc:sldMk cId="3593906568" sldId="277"/>
            <ac:spMk id="14" creationId="{EDF5D5DC-4B32-4DF4-B95A-84A0FFAC6115}"/>
          </ac:spMkLst>
        </pc:spChg>
        <pc:spChg chg="del">
          <ac:chgData name="박 지유" userId="17b220f62eebd85b" providerId="LiveId" clId="{8B3D5A16-FA3A-49EE-A2FF-A38A9AB5B55F}" dt="2021-11-21T07:56:58.374" v="2118" actId="478"/>
          <ac:spMkLst>
            <pc:docMk/>
            <pc:sldMk cId="3593906568" sldId="277"/>
            <ac:spMk id="15" creationId="{6FF793A9-46D4-4D5A-A716-933510C01EFE}"/>
          </ac:spMkLst>
        </pc:spChg>
        <pc:spChg chg="del">
          <ac:chgData name="박 지유" userId="17b220f62eebd85b" providerId="LiveId" clId="{8B3D5A16-FA3A-49EE-A2FF-A38A9AB5B55F}" dt="2021-11-21T07:57:49.112" v="2122" actId="478"/>
          <ac:spMkLst>
            <pc:docMk/>
            <pc:sldMk cId="3593906568" sldId="277"/>
            <ac:spMk id="16" creationId="{8B5A66FF-6804-412F-B818-B6EE94991AB5}"/>
          </ac:spMkLst>
        </pc:spChg>
        <pc:spChg chg="del">
          <ac:chgData name="박 지유" userId="17b220f62eebd85b" providerId="LiveId" clId="{8B3D5A16-FA3A-49EE-A2FF-A38A9AB5B55F}" dt="2021-11-21T07:57:00.295" v="2120" actId="478"/>
          <ac:spMkLst>
            <pc:docMk/>
            <pc:sldMk cId="3593906568" sldId="277"/>
            <ac:spMk id="17" creationId="{1E5EA7EE-6EAD-4A30-B90E-8C936A3B78E1}"/>
          </ac:spMkLst>
        </pc:spChg>
        <pc:spChg chg="add mod">
          <ac:chgData name="박 지유" userId="17b220f62eebd85b" providerId="LiveId" clId="{8B3D5A16-FA3A-49EE-A2FF-A38A9AB5B55F}" dt="2021-11-21T08:09:20.793" v="2534" actId="1076"/>
          <ac:spMkLst>
            <pc:docMk/>
            <pc:sldMk cId="3593906568" sldId="277"/>
            <ac:spMk id="18" creationId="{E780E6BA-EDFC-41B9-B77E-AA0D4379E2EE}"/>
          </ac:spMkLst>
        </pc:spChg>
        <pc:spChg chg="add mod">
          <ac:chgData name="박 지유" userId="17b220f62eebd85b" providerId="LiveId" clId="{8B3D5A16-FA3A-49EE-A2FF-A38A9AB5B55F}" dt="2021-11-21T08:10:55.667" v="2544" actId="1076"/>
          <ac:spMkLst>
            <pc:docMk/>
            <pc:sldMk cId="3593906568" sldId="277"/>
            <ac:spMk id="19" creationId="{EB38122D-005C-4EF5-B834-3F326C8716B4}"/>
          </ac:spMkLst>
        </pc:spChg>
        <pc:spChg chg="add del mod">
          <ac:chgData name="박 지유" userId="17b220f62eebd85b" providerId="LiveId" clId="{8B3D5A16-FA3A-49EE-A2FF-A38A9AB5B55F}" dt="2021-11-21T08:10:35.734" v="2541"/>
          <ac:spMkLst>
            <pc:docMk/>
            <pc:sldMk cId="3593906568" sldId="277"/>
            <ac:spMk id="20" creationId="{B64ED145-22CB-42BA-85B1-BD7E63F98C64}"/>
          </ac:spMkLst>
        </pc:spChg>
        <pc:spChg chg="add mod">
          <ac:chgData name="박 지유" userId="17b220f62eebd85b" providerId="LiveId" clId="{8B3D5A16-FA3A-49EE-A2FF-A38A9AB5B55F}" dt="2021-11-21T08:11:35.900" v="2657" actId="115"/>
          <ac:spMkLst>
            <pc:docMk/>
            <pc:sldMk cId="3593906568" sldId="277"/>
            <ac:spMk id="21" creationId="{9441EEAB-1189-4966-80C3-4026DBBBA9DB}"/>
          </ac:spMkLst>
        </pc:spChg>
        <pc:spChg chg="add del mod">
          <ac:chgData name="박 지유" userId="17b220f62eebd85b" providerId="LiveId" clId="{8B3D5A16-FA3A-49EE-A2FF-A38A9AB5B55F}" dt="2021-11-21T08:11:48.570" v="2659"/>
          <ac:spMkLst>
            <pc:docMk/>
            <pc:sldMk cId="3593906568" sldId="277"/>
            <ac:spMk id="22" creationId="{577ECEBF-0FD9-437C-B4A2-4272CC15291D}"/>
          </ac:spMkLst>
        </pc:spChg>
        <pc:spChg chg="add del mod">
          <ac:chgData name="박 지유" userId="17b220f62eebd85b" providerId="LiveId" clId="{8B3D5A16-FA3A-49EE-A2FF-A38A9AB5B55F}" dt="2021-11-21T08:11:48.570" v="2659"/>
          <ac:spMkLst>
            <pc:docMk/>
            <pc:sldMk cId="3593906568" sldId="277"/>
            <ac:spMk id="23" creationId="{C23415C2-49D3-4768-B756-DFD0B41751A0}"/>
          </ac:spMkLst>
        </pc:spChg>
        <pc:spChg chg="add del mod">
          <ac:chgData name="박 지유" userId="17b220f62eebd85b" providerId="LiveId" clId="{8B3D5A16-FA3A-49EE-A2FF-A38A9AB5B55F}" dt="2021-11-21T08:12:03.791" v="2665"/>
          <ac:spMkLst>
            <pc:docMk/>
            <pc:sldMk cId="3593906568" sldId="277"/>
            <ac:spMk id="24" creationId="{E5B08A6F-21AA-4CCE-9EC9-D04F1EFFD6CC}"/>
          </ac:spMkLst>
        </pc:spChg>
        <pc:spChg chg="add del mod">
          <ac:chgData name="박 지유" userId="17b220f62eebd85b" providerId="LiveId" clId="{8B3D5A16-FA3A-49EE-A2FF-A38A9AB5B55F}" dt="2021-11-21T08:12:03.791" v="2665"/>
          <ac:spMkLst>
            <pc:docMk/>
            <pc:sldMk cId="3593906568" sldId="277"/>
            <ac:spMk id="25" creationId="{5993C181-FC77-4C53-9306-1C40D20C936F}"/>
          </ac:spMkLst>
        </pc:spChg>
        <pc:spChg chg="add mod">
          <ac:chgData name="박 지유" userId="17b220f62eebd85b" providerId="LiveId" clId="{8B3D5A16-FA3A-49EE-A2FF-A38A9AB5B55F}" dt="2021-11-21T08:12:11.403" v="2667" actId="1076"/>
          <ac:spMkLst>
            <pc:docMk/>
            <pc:sldMk cId="3593906568" sldId="277"/>
            <ac:spMk id="26" creationId="{3AAF87F5-D3E9-464B-B9D6-C9BE763EFB3C}"/>
          </ac:spMkLst>
        </pc:spChg>
        <pc:spChg chg="add mod">
          <ac:chgData name="박 지유" userId="17b220f62eebd85b" providerId="LiveId" clId="{8B3D5A16-FA3A-49EE-A2FF-A38A9AB5B55F}" dt="2021-11-21T08:15:11.643" v="2966"/>
          <ac:spMkLst>
            <pc:docMk/>
            <pc:sldMk cId="3593906568" sldId="277"/>
            <ac:spMk id="27" creationId="{8603445E-4917-49AE-AE15-97ACBF64579E}"/>
          </ac:spMkLst>
        </pc:spChg>
        <pc:picChg chg="del mod">
          <ac:chgData name="박 지유" userId="17b220f62eebd85b" providerId="LiveId" clId="{8B3D5A16-FA3A-49EE-A2FF-A38A9AB5B55F}" dt="2021-11-21T07:56:57.097" v="2117" actId="478"/>
          <ac:picMkLst>
            <pc:docMk/>
            <pc:sldMk cId="3593906568" sldId="277"/>
            <ac:picMk id="1026" creationId="{D3E1B071-8C21-40FA-8EB8-AF80C44553C3}"/>
          </ac:picMkLst>
        </pc:picChg>
        <pc:picChg chg="add del mod">
          <ac:chgData name="박 지유" userId="17b220f62eebd85b" providerId="LiveId" clId="{8B3D5A16-FA3A-49EE-A2FF-A38A9AB5B55F}" dt="2021-11-21T08:01:49.958" v="2389" actId="478"/>
          <ac:picMkLst>
            <pc:docMk/>
            <pc:sldMk cId="3593906568" sldId="277"/>
            <ac:picMk id="2050" creationId="{BD0B2B3D-2728-4976-B76E-586D8CAEE2D2}"/>
          </ac:picMkLst>
        </pc:picChg>
        <pc:picChg chg="add del">
          <ac:chgData name="박 지유" userId="17b220f62eebd85b" providerId="LiveId" clId="{8B3D5A16-FA3A-49EE-A2FF-A38A9AB5B55F}" dt="2021-11-21T08:01:21.309" v="2376"/>
          <ac:picMkLst>
            <pc:docMk/>
            <pc:sldMk cId="3593906568" sldId="277"/>
            <ac:picMk id="2052" creationId="{BD102E90-E2C8-46FB-A89C-30A1922D6C44}"/>
          </ac:picMkLst>
        </pc:picChg>
        <pc:picChg chg="add mod">
          <ac:chgData name="박 지유" userId="17b220f62eebd85b" providerId="LiveId" clId="{8B3D5A16-FA3A-49EE-A2FF-A38A9AB5B55F}" dt="2021-11-21T08:04:13.036" v="2400" actId="1076"/>
          <ac:picMkLst>
            <pc:docMk/>
            <pc:sldMk cId="3593906568" sldId="277"/>
            <ac:picMk id="2054" creationId="{E62323BB-CF57-4942-B46A-E622F7BF6FFB}"/>
          </ac:picMkLst>
        </pc:picChg>
      </pc:sldChg>
      <pc:sldChg chg="addSp delSp modSp add del mod delAnim modAnim">
        <pc:chgData name="박 지유" userId="17b220f62eebd85b" providerId="LiveId" clId="{8B3D5A16-FA3A-49EE-A2FF-A38A9AB5B55F}" dt="2021-11-27T07:10:12.728" v="9358" actId="47"/>
        <pc:sldMkLst>
          <pc:docMk/>
          <pc:sldMk cId="726981462" sldId="278"/>
        </pc:sldMkLst>
        <pc:spChg chg="add del mod">
          <ac:chgData name="박 지유" userId="17b220f62eebd85b" providerId="LiveId" clId="{8B3D5A16-FA3A-49EE-A2FF-A38A9AB5B55F}" dt="2021-11-21T08:41:05.554" v="4663" actId="1076"/>
          <ac:spMkLst>
            <pc:docMk/>
            <pc:sldMk cId="726981462" sldId="278"/>
            <ac:spMk id="5" creationId="{00000000-0000-0000-0000-000000000000}"/>
          </ac:spMkLst>
        </pc:spChg>
        <pc:spChg chg="add mod">
          <ac:chgData name="박 지유" userId="17b220f62eebd85b" providerId="LiveId" clId="{8B3D5A16-FA3A-49EE-A2FF-A38A9AB5B55F}" dt="2021-11-27T04:32:50.940" v="5277" actId="1076"/>
          <ac:spMkLst>
            <pc:docMk/>
            <pc:sldMk cId="726981462" sldId="278"/>
            <ac:spMk id="7" creationId="{A1EE62B4-8D61-4585-9CCD-7EBD59497A6F}"/>
          </ac:spMkLst>
        </pc:spChg>
        <pc:spChg chg="del">
          <ac:chgData name="박 지유" userId="17b220f62eebd85b" providerId="LiveId" clId="{8B3D5A16-FA3A-49EE-A2FF-A38A9AB5B55F}" dt="2021-11-21T08:40:20.019" v="4652" actId="478"/>
          <ac:spMkLst>
            <pc:docMk/>
            <pc:sldMk cId="726981462" sldId="278"/>
            <ac:spMk id="9" creationId="{8F9581AD-FCEE-400A-A1F9-80AA1CF6DC11}"/>
          </ac:spMkLst>
        </pc:spChg>
        <pc:spChg chg="del">
          <ac:chgData name="박 지유" userId="17b220f62eebd85b" providerId="LiveId" clId="{8B3D5A16-FA3A-49EE-A2FF-A38A9AB5B55F}" dt="2021-11-21T08:40:28.590" v="4657" actId="478"/>
          <ac:spMkLst>
            <pc:docMk/>
            <pc:sldMk cId="726981462" sldId="278"/>
            <ac:spMk id="14" creationId="{EDF5D5DC-4B32-4DF4-B95A-84A0FFAC6115}"/>
          </ac:spMkLst>
        </pc:spChg>
        <pc:spChg chg="del">
          <ac:chgData name="박 지유" userId="17b220f62eebd85b" providerId="LiveId" clId="{8B3D5A16-FA3A-49EE-A2FF-A38A9AB5B55F}" dt="2021-11-21T08:40:27.308" v="4656" actId="478"/>
          <ac:spMkLst>
            <pc:docMk/>
            <pc:sldMk cId="726981462" sldId="278"/>
            <ac:spMk id="15" creationId="{6FF793A9-46D4-4D5A-A716-933510C01EFE}"/>
          </ac:spMkLst>
        </pc:spChg>
        <pc:spChg chg="del">
          <ac:chgData name="박 지유" userId="17b220f62eebd85b" providerId="LiveId" clId="{8B3D5A16-FA3A-49EE-A2FF-A38A9AB5B55F}" dt="2021-11-21T08:40:21.066" v="4653" actId="478"/>
          <ac:spMkLst>
            <pc:docMk/>
            <pc:sldMk cId="726981462" sldId="278"/>
            <ac:spMk id="17" creationId="{1E5EA7EE-6EAD-4A30-B90E-8C936A3B78E1}"/>
          </ac:spMkLst>
        </pc:spChg>
        <pc:picChg chg="add mod">
          <ac:chgData name="박 지유" userId="17b220f62eebd85b" providerId="LiveId" clId="{8B3D5A16-FA3A-49EE-A2FF-A38A9AB5B55F}" dt="2021-11-27T04:31:54.874" v="5271" actId="1440"/>
          <ac:picMkLst>
            <pc:docMk/>
            <pc:sldMk cId="726981462" sldId="278"/>
            <ac:picMk id="3" creationId="{F5A05F48-2A3F-4A44-BA53-0A456FDEF30A}"/>
          </ac:picMkLst>
        </pc:picChg>
        <pc:picChg chg="del">
          <ac:chgData name="박 지유" userId="17b220f62eebd85b" providerId="LiveId" clId="{8B3D5A16-FA3A-49EE-A2FF-A38A9AB5B55F}" dt="2021-11-21T08:40:18.369" v="4651" actId="478"/>
          <ac:picMkLst>
            <pc:docMk/>
            <pc:sldMk cId="726981462" sldId="278"/>
            <ac:picMk id="1026" creationId="{D3E1B071-8C21-40FA-8EB8-AF80C44553C3}"/>
          </ac:picMkLst>
        </pc:picChg>
      </pc:sldChg>
      <pc:sldChg chg="modSp add del mod">
        <pc:chgData name="박 지유" userId="17b220f62eebd85b" providerId="LiveId" clId="{8B3D5A16-FA3A-49EE-A2FF-A38A9AB5B55F}" dt="2021-11-21T08:16:08.198" v="2974" actId="47"/>
        <pc:sldMkLst>
          <pc:docMk/>
          <pc:sldMk cId="3698628995" sldId="278"/>
        </pc:sldMkLst>
        <pc:spChg chg="mod">
          <ac:chgData name="박 지유" userId="17b220f62eebd85b" providerId="LiveId" clId="{8B3D5A16-FA3A-49EE-A2FF-A38A9AB5B55F}" dt="2021-11-21T08:16:03.959" v="2973" actId="20577"/>
          <ac:spMkLst>
            <pc:docMk/>
            <pc:sldMk cId="3698628995" sldId="278"/>
            <ac:spMk id="4" creationId="{00000000-0000-0000-0000-000000000000}"/>
          </ac:spMkLst>
        </pc:spChg>
      </pc:sldChg>
      <pc:sldChg chg="modSp add mod modTransition">
        <pc:chgData name="박 지유" userId="17b220f62eebd85b" providerId="LiveId" clId="{8B3D5A16-FA3A-49EE-A2FF-A38A9AB5B55F}" dt="2021-11-28T07:55:25.403" v="9400"/>
        <pc:sldMkLst>
          <pc:docMk/>
          <pc:sldMk cId="1176109352" sldId="279"/>
        </pc:sldMkLst>
        <pc:spChg chg="mod">
          <ac:chgData name="박 지유" userId="17b220f62eebd85b" providerId="LiveId" clId="{8B3D5A16-FA3A-49EE-A2FF-A38A9AB5B55F}" dt="2021-11-27T04:29:03.130" v="5181" actId="20577"/>
          <ac:spMkLst>
            <pc:docMk/>
            <pc:sldMk cId="1176109352" sldId="279"/>
            <ac:spMk id="4" creationId="{00000000-0000-0000-0000-000000000000}"/>
          </ac:spMkLst>
        </pc:spChg>
      </pc:sldChg>
      <pc:sldChg chg="addSp delSp modSp add mod modTransition">
        <pc:chgData name="박 지유" userId="17b220f62eebd85b" providerId="LiveId" clId="{8B3D5A16-FA3A-49EE-A2FF-A38A9AB5B55F}" dt="2021-11-28T07:55:25.403" v="9400"/>
        <pc:sldMkLst>
          <pc:docMk/>
          <pc:sldMk cId="1624800840" sldId="280"/>
        </pc:sldMkLst>
        <pc:spChg chg="del mod">
          <ac:chgData name="박 지유" userId="17b220f62eebd85b" providerId="LiveId" clId="{8B3D5A16-FA3A-49EE-A2FF-A38A9AB5B55F}" dt="2021-11-27T06:06:48.464" v="8016" actId="478"/>
          <ac:spMkLst>
            <pc:docMk/>
            <pc:sldMk cId="1624800840" sldId="280"/>
            <ac:spMk id="2" creationId="{00000000-0000-0000-0000-000000000000}"/>
          </ac:spMkLst>
        </pc:spChg>
        <pc:spChg chg="del mod">
          <ac:chgData name="박 지유" userId="17b220f62eebd85b" providerId="LiveId" clId="{8B3D5A16-FA3A-49EE-A2FF-A38A9AB5B55F}" dt="2021-11-27T06:06:48.464" v="8016" actId="478"/>
          <ac:spMkLst>
            <pc:docMk/>
            <pc:sldMk cId="1624800840" sldId="280"/>
            <ac:spMk id="9" creationId="{46383CC8-71E8-4C5D-9B9B-FB7F90451117}"/>
          </ac:spMkLst>
        </pc:spChg>
        <pc:spChg chg="del mod">
          <ac:chgData name="박 지유" userId="17b220f62eebd85b" providerId="LiveId" clId="{8B3D5A16-FA3A-49EE-A2FF-A38A9AB5B55F}" dt="2021-11-27T06:06:48.464" v="8016" actId="478"/>
          <ac:spMkLst>
            <pc:docMk/>
            <pc:sldMk cId="1624800840" sldId="280"/>
            <ac:spMk id="10" creationId="{C64C69D4-9AD9-439E-A83A-5338D70ED331}"/>
          </ac:spMkLst>
        </pc:spChg>
        <pc:spChg chg="del mod">
          <ac:chgData name="박 지유" userId="17b220f62eebd85b" providerId="LiveId" clId="{8B3D5A16-FA3A-49EE-A2FF-A38A9AB5B55F}" dt="2021-11-27T06:06:48.464" v="8016" actId="478"/>
          <ac:spMkLst>
            <pc:docMk/>
            <pc:sldMk cId="1624800840" sldId="280"/>
            <ac:spMk id="12" creationId="{0B3D6D21-46A0-4533-9AAD-8B794FA4FC4D}"/>
          </ac:spMkLst>
        </pc:spChg>
        <pc:spChg chg="del mod">
          <ac:chgData name="박 지유" userId="17b220f62eebd85b" providerId="LiveId" clId="{8B3D5A16-FA3A-49EE-A2FF-A38A9AB5B55F}" dt="2021-11-27T06:06:48.464" v="8016" actId="478"/>
          <ac:spMkLst>
            <pc:docMk/>
            <pc:sldMk cId="1624800840" sldId="280"/>
            <ac:spMk id="13" creationId="{003515AE-A039-46E7-8FC0-C3F58F29381E}"/>
          </ac:spMkLst>
        </pc:spChg>
        <pc:spChg chg="add mod">
          <ac:chgData name="박 지유" userId="17b220f62eebd85b" providerId="LiveId" clId="{8B3D5A16-FA3A-49EE-A2FF-A38A9AB5B55F}" dt="2021-11-27T07:01:40.227" v="9283" actId="404"/>
          <ac:spMkLst>
            <pc:docMk/>
            <pc:sldMk cId="1624800840" sldId="280"/>
            <ac:spMk id="20" creationId="{9076341D-20F3-49EA-B412-FDF17B6182FA}"/>
          </ac:spMkLst>
        </pc:spChg>
        <pc:spChg chg="add mod">
          <ac:chgData name="박 지유" userId="17b220f62eebd85b" providerId="LiveId" clId="{8B3D5A16-FA3A-49EE-A2FF-A38A9AB5B55F}" dt="2021-11-27T07:01:54.172" v="9295" actId="20577"/>
          <ac:spMkLst>
            <pc:docMk/>
            <pc:sldMk cId="1624800840" sldId="280"/>
            <ac:spMk id="21" creationId="{E4808378-53C9-48D9-96AF-6AB0D10C8006}"/>
          </ac:spMkLst>
        </pc:spChg>
        <pc:spChg chg="add mod">
          <ac:chgData name="박 지유" userId="17b220f62eebd85b" providerId="LiveId" clId="{8B3D5A16-FA3A-49EE-A2FF-A38A9AB5B55F}" dt="2021-11-27T07:01:50.886" v="9289" actId="20577"/>
          <ac:spMkLst>
            <pc:docMk/>
            <pc:sldMk cId="1624800840" sldId="280"/>
            <ac:spMk id="22" creationId="{8FA94458-4382-43B6-98AA-B95A1D3D8678}"/>
          </ac:spMkLst>
        </pc:spChg>
        <pc:spChg chg="add mod">
          <ac:chgData name="박 지유" userId="17b220f62eebd85b" providerId="LiveId" clId="{8B3D5A16-FA3A-49EE-A2FF-A38A9AB5B55F}" dt="2021-11-27T07:02:10.984" v="9303" actId="1076"/>
          <ac:spMkLst>
            <pc:docMk/>
            <pc:sldMk cId="1624800840" sldId="280"/>
            <ac:spMk id="23" creationId="{7908987E-84D7-48C4-8603-7FEA17E49CC8}"/>
          </ac:spMkLst>
        </pc:spChg>
        <pc:spChg chg="add mod">
          <ac:chgData name="박 지유" userId="17b220f62eebd85b" providerId="LiveId" clId="{8B3D5A16-FA3A-49EE-A2FF-A38A9AB5B55F}" dt="2021-11-27T07:01:58.129" v="9302" actId="20577"/>
          <ac:spMkLst>
            <pc:docMk/>
            <pc:sldMk cId="1624800840" sldId="280"/>
            <ac:spMk id="24" creationId="{C139A5FB-D74D-4C2C-AD7E-CA5454BEAAEF}"/>
          </ac:spMkLst>
        </pc:spChg>
        <pc:picChg chg="add mod modCrop">
          <ac:chgData name="박 지유" userId="17b220f62eebd85b" providerId="LiveId" clId="{8B3D5A16-FA3A-49EE-A2FF-A38A9AB5B55F}" dt="2021-11-27T06:11:52.323" v="8107" actId="1076"/>
          <ac:picMkLst>
            <pc:docMk/>
            <pc:sldMk cId="1624800840" sldId="280"/>
            <ac:picMk id="4" creationId="{D1168E11-72F8-4508-9BD3-C5955C38ADFF}"/>
          </ac:picMkLst>
        </pc:picChg>
        <pc:picChg chg="add mod modCrop">
          <ac:chgData name="박 지유" userId="17b220f62eebd85b" providerId="LiveId" clId="{8B3D5A16-FA3A-49EE-A2FF-A38A9AB5B55F}" dt="2021-11-27T06:11:52.323" v="8107" actId="1076"/>
          <ac:picMkLst>
            <pc:docMk/>
            <pc:sldMk cId="1624800840" sldId="280"/>
            <ac:picMk id="11" creationId="{379F5810-A05A-41ED-A8B7-1AD21D264609}"/>
          </ac:picMkLst>
        </pc:picChg>
        <pc:picChg chg="add mod modCrop">
          <ac:chgData name="박 지유" userId="17b220f62eebd85b" providerId="LiveId" clId="{8B3D5A16-FA3A-49EE-A2FF-A38A9AB5B55F}" dt="2021-11-27T06:11:52.323" v="8107" actId="1076"/>
          <ac:picMkLst>
            <pc:docMk/>
            <pc:sldMk cId="1624800840" sldId="280"/>
            <ac:picMk id="15" creationId="{78BB173B-546C-4EF2-BF82-870090BE3F2E}"/>
          </ac:picMkLst>
        </pc:picChg>
        <pc:picChg chg="add mod modCrop">
          <ac:chgData name="박 지유" userId="17b220f62eebd85b" providerId="LiveId" clId="{8B3D5A16-FA3A-49EE-A2FF-A38A9AB5B55F}" dt="2021-11-27T06:11:52.323" v="8107" actId="1076"/>
          <ac:picMkLst>
            <pc:docMk/>
            <pc:sldMk cId="1624800840" sldId="280"/>
            <ac:picMk id="17" creationId="{061F8334-738F-4350-AD7F-58C42D027A75}"/>
          </ac:picMkLst>
        </pc:picChg>
        <pc:picChg chg="add mod modCrop">
          <ac:chgData name="박 지유" userId="17b220f62eebd85b" providerId="LiveId" clId="{8B3D5A16-FA3A-49EE-A2FF-A38A9AB5B55F}" dt="2021-11-27T06:11:52.323" v="8107" actId="1076"/>
          <ac:picMkLst>
            <pc:docMk/>
            <pc:sldMk cId="1624800840" sldId="280"/>
            <ac:picMk id="19" creationId="{5F1951C5-FC0C-4C11-B0BE-9DDFAD9897F7}"/>
          </ac:picMkLst>
        </pc:picChg>
      </pc:sldChg>
      <pc:sldChg chg="addSp delSp modSp add mod ord modTransition modAnim">
        <pc:chgData name="박 지유" userId="17b220f62eebd85b" providerId="LiveId" clId="{8B3D5A16-FA3A-49EE-A2FF-A38A9AB5B55F}" dt="2021-11-28T07:55:25.403" v="9400"/>
        <pc:sldMkLst>
          <pc:docMk/>
          <pc:sldMk cId="277890369" sldId="281"/>
        </pc:sldMkLst>
        <pc:spChg chg="del">
          <ac:chgData name="박 지유" userId="17b220f62eebd85b" providerId="LiveId" clId="{8B3D5A16-FA3A-49EE-A2FF-A38A9AB5B55F}" dt="2021-11-27T04:36:40.658" v="5278" actId="478"/>
          <ac:spMkLst>
            <pc:docMk/>
            <pc:sldMk cId="277890369" sldId="281"/>
            <ac:spMk id="2" creationId="{00000000-0000-0000-0000-000000000000}"/>
          </ac:spMkLst>
        </pc:spChg>
        <pc:spChg chg="mod">
          <ac:chgData name="박 지유" userId="17b220f62eebd85b" providerId="LiveId" clId="{8B3D5A16-FA3A-49EE-A2FF-A38A9AB5B55F}" dt="2021-11-27T04:37:20.401" v="5288" actId="20577"/>
          <ac:spMkLst>
            <pc:docMk/>
            <pc:sldMk cId="277890369" sldId="281"/>
            <ac:spMk id="8" creationId="{501C4269-FF0A-48E8-99CF-5B0E91B72D05}"/>
          </ac:spMkLst>
        </pc:spChg>
        <pc:spChg chg="del">
          <ac:chgData name="박 지유" userId="17b220f62eebd85b" providerId="LiveId" clId="{8B3D5A16-FA3A-49EE-A2FF-A38A9AB5B55F}" dt="2021-11-27T04:36:40.658" v="5278" actId="478"/>
          <ac:spMkLst>
            <pc:docMk/>
            <pc:sldMk cId="277890369" sldId="281"/>
            <ac:spMk id="9" creationId="{46383CC8-71E8-4C5D-9B9B-FB7F90451117}"/>
          </ac:spMkLst>
        </pc:spChg>
        <pc:spChg chg="del">
          <ac:chgData name="박 지유" userId="17b220f62eebd85b" providerId="LiveId" clId="{8B3D5A16-FA3A-49EE-A2FF-A38A9AB5B55F}" dt="2021-11-27T04:36:40.658" v="5278" actId="478"/>
          <ac:spMkLst>
            <pc:docMk/>
            <pc:sldMk cId="277890369" sldId="281"/>
            <ac:spMk id="10" creationId="{C64C69D4-9AD9-439E-A83A-5338D70ED331}"/>
          </ac:spMkLst>
        </pc:spChg>
        <pc:spChg chg="add mod">
          <ac:chgData name="박 지유" userId="17b220f62eebd85b" providerId="LiveId" clId="{8B3D5A16-FA3A-49EE-A2FF-A38A9AB5B55F}" dt="2021-11-27T05:04:37.547" v="6243" actId="1076"/>
          <ac:spMkLst>
            <pc:docMk/>
            <pc:sldMk cId="277890369" sldId="281"/>
            <ac:spMk id="11" creationId="{3C5F81CF-005A-49E7-92EF-B6F08849BADD}"/>
          </ac:spMkLst>
        </pc:spChg>
        <pc:spChg chg="del">
          <ac:chgData name="박 지유" userId="17b220f62eebd85b" providerId="LiveId" clId="{8B3D5A16-FA3A-49EE-A2FF-A38A9AB5B55F}" dt="2021-11-27T04:36:40.658" v="5278" actId="478"/>
          <ac:spMkLst>
            <pc:docMk/>
            <pc:sldMk cId="277890369" sldId="281"/>
            <ac:spMk id="12" creationId="{0B3D6D21-46A0-4533-9AAD-8B794FA4FC4D}"/>
          </ac:spMkLst>
        </pc:spChg>
        <pc:spChg chg="del">
          <ac:chgData name="박 지유" userId="17b220f62eebd85b" providerId="LiveId" clId="{8B3D5A16-FA3A-49EE-A2FF-A38A9AB5B55F}" dt="2021-11-27T04:36:40.658" v="5278" actId="478"/>
          <ac:spMkLst>
            <pc:docMk/>
            <pc:sldMk cId="277890369" sldId="281"/>
            <ac:spMk id="13" creationId="{003515AE-A039-46E7-8FC0-C3F58F29381E}"/>
          </ac:spMkLst>
        </pc:spChg>
        <pc:spChg chg="add del mod">
          <ac:chgData name="박 지유" userId="17b220f62eebd85b" providerId="LiveId" clId="{8B3D5A16-FA3A-49EE-A2FF-A38A9AB5B55F}" dt="2021-11-27T04:50:12.628" v="5404" actId="478"/>
          <ac:spMkLst>
            <pc:docMk/>
            <pc:sldMk cId="277890369" sldId="281"/>
            <ac:spMk id="14" creationId="{9197F368-82C2-4662-BD15-D0B989A90326}"/>
          </ac:spMkLst>
        </pc:spChg>
        <pc:picChg chg="add mod ord">
          <ac:chgData name="박 지유" userId="17b220f62eebd85b" providerId="LiveId" clId="{8B3D5A16-FA3A-49EE-A2FF-A38A9AB5B55F}" dt="2021-11-27T05:05:31.494" v="6251" actId="14100"/>
          <ac:picMkLst>
            <pc:docMk/>
            <pc:sldMk cId="277890369" sldId="281"/>
            <ac:picMk id="4" creationId="{19107239-6A22-4057-B4D4-F80D7B717FB3}"/>
          </ac:picMkLst>
        </pc:picChg>
        <pc:picChg chg="add mod">
          <ac:chgData name="박 지유" userId="17b220f62eebd85b" providerId="LiveId" clId="{8B3D5A16-FA3A-49EE-A2FF-A38A9AB5B55F}" dt="2021-11-27T05:05:38.680" v="6254" actId="14100"/>
          <ac:picMkLst>
            <pc:docMk/>
            <pc:sldMk cId="277890369" sldId="281"/>
            <ac:picMk id="15" creationId="{39ACF4CF-74D1-448F-BBB7-1F0405570573}"/>
          </ac:picMkLst>
        </pc:picChg>
      </pc:sldChg>
      <pc:sldChg chg="addSp delSp modSp add mod ord modTransition modAnim">
        <pc:chgData name="박 지유" userId="17b220f62eebd85b" providerId="LiveId" clId="{8B3D5A16-FA3A-49EE-A2FF-A38A9AB5B55F}" dt="2021-11-28T07:55:25.403" v="9400"/>
        <pc:sldMkLst>
          <pc:docMk/>
          <pc:sldMk cId="2427939372" sldId="282"/>
        </pc:sldMkLst>
        <pc:spChg chg="del">
          <ac:chgData name="박 지유" userId="17b220f62eebd85b" providerId="LiveId" clId="{8B3D5A16-FA3A-49EE-A2FF-A38A9AB5B55F}" dt="2021-11-27T05:08:37.985" v="6278" actId="478"/>
          <ac:spMkLst>
            <pc:docMk/>
            <pc:sldMk cId="2427939372" sldId="282"/>
            <ac:spMk id="2" creationId="{00000000-0000-0000-0000-000000000000}"/>
          </ac:spMkLst>
        </pc:spChg>
        <pc:spChg chg="add mod">
          <ac:chgData name="박 지유" userId="17b220f62eebd85b" providerId="LiveId" clId="{8B3D5A16-FA3A-49EE-A2FF-A38A9AB5B55F}" dt="2021-11-27T05:17:37.332" v="6709" actId="1076"/>
          <ac:spMkLst>
            <pc:docMk/>
            <pc:sldMk cId="2427939372" sldId="282"/>
            <ac:spMk id="3" creationId="{946B9110-2F82-4F95-B12C-6386A06269FB}"/>
          </ac:spMkLst>
        </pc:spChg>
        <pc:spChg chg="mod">
          <ac:chgData name="박 지유" userId="17b220f62eebd85b" providerId="LiveId" clId="{8B3D5A16-FA3A-49EE-A2FF-A38A9AB5B55F}" dt="2021-11-27T05:17:37.332" v="6709" actId="1076"/>
          <ac:spMkLst>
            <pc:docMk/>
            <pc:sldMk cId="2427939372" sldId="282"/>
            <ac:spMk id="5" creationId="{00000000-0000-0000-0000-000000000000}"/>
          </ac:spMkLst>
        </pc:spChg>
        <pc:spChg chg="mod">
          <ac:chgData name="박 지유" userId="17b220f62eebd85b" providerId="LiveId" clId="{8B3D5A16-FA3A-49EE-A2FF-A38A9AB5B55F}" dt="2021-11-27T05:08:33.974" v="6277"/>
          <ac:spMkLst>
            <pc:docMk/>
            <pc:sldMk cId="2427939372" sldId="282"/>
            <ac:spMk id="8" creationId="{501C4269-FF0A-48E8-99CF-5B0E91B72D05}"/>
          </ac:spMkLst>
        </pc:spChg>
        <pc:spChg chg="del">
          <ac:chgData name="박 지유" userId="17b220f62eebd85b" providerId="LiveId" clId="{8B3D5A16-FA3A-49EE-A2FF-A38A9AB5B55F}" dt="2021-11-27T05:08:37.985" v="6278" actId="478"/>
          <ac:spMkLst>
            <pc:docMk/>
            <pc:sldMk cId="2427939372" sldId="282"/>
            <ac:spMk id="9" creationId="{46383CC8-71E8-4C5D-9B9B-FB7F90451117}"/>
          </ac:spMkLst>
        </pc:spChg>
        <pc:spChg chg="del">
          <ac:chgData name="박 지유" userId="17b220f62eebd85b" providerId="LiveId" clId="{8B3D5A16-FA3A-49EE-A2FF-A38A9AB5B55F}" dt="2021-11-27T05:08:37.985" v="6278" actId="478"/>
          <ac:spMkLst>
            <pc:docMk/>
            <pc:sldMk cId="2427939372" sldId="282"/>
            <ac:spMk id="10" creationId="{C64C69D4-9AD9-439E-A83A-5338D70ED331}"/>
          </ac:spMkLst>
        </pc:spChg>
        <pc:spChg chg="add del mod">
          <ac:chgData name="박 지유" userId="17b220f62eebd85b" providerId="LiveId" clId="{8B3D5A16-FA3A-49EE-A2FF-A38A9AB5B55F}" dt="2021-11-27T05:08:12.902" v="6261" actId="478"/>
          <ac:spMkLst>
            <pc:docMk/>
            <pc:sldMk cId="2427939372" sldId="282"/>
            <ac:spMk id="11" creationId="{9A08947E-18FF-44F3-BE02-D9AB91BA6951}"/>
          </ac:spMkLst>
        </pc:spChg>
        <pc:spChg chg="del">
          <ac:chgData name="박 지유" userId="17b220f62eebd85b" providerId="LiveId" clId="{8B3D5A16-FA3A-49EE-A2FF-A38A9AB5B55F}" dt="2021-11-27T05:08:37.985" v="6278" actId="478"/>
          <ac:spMkLst>
            <pc:docMk/>
            <pc:sldMk cId="2427939372" sldId="282"/>
            <ac:spMk id="12" creationId="{0B3D6D21-46A0-4533-9AAD-8B794FA4FC4D}"/>
          </ac:spMkLst>
        </pc:spChg>
        <pc:spChg chg="del">
          <ac:chgData name="박 지유" userId="17b220f62eebd85b" providerId="LiveId" clId="{8B3D5A16-FA3A-49EE-A2FF-A38A9AB5B55F}" dt="2021-11-27T05:08:37.985" v="6278" actId="478"/>
          <ac:spMkLst>
            <pc:docMk/>
            <pc:sldMk cId="2427939372" sldId="282"/>
            <ac:spMk id="13" creationId="{003515AE-A039-46E7-8FC0-C3F58F29381E}"/>
          </ac:spMkLst>
        </pc:spChg>
        <pc:spChg chg="add mod">
          <ac:chgData name="박 지유" userId="17b220f62eebd85b" providerId="LiveId" clId="{8B3D5A16-FA3A-49EE-A2FF-A38A9AB5B55F}" dt="2021-11-27T05:11:36.202" v="6339" actId="115"/>
          <ac:spMkLst>
            <pc:docMk/>
            <pc:sldMk cId="2427939372" sldId="282"/>
            <ac:spMk id="14" creationId="{2B456668-9839-4D8C-BF5A-8B05E6F1A57B}"/>
          </ac:spMkLst>
        </pc:spChg>
        <pc:spChg chg="add mod">
          <ac:chgData name="박 지유" userId="17b220f62eebd85b" providerId="LiveId" clId="{8B3D5A16-FA3A-49EE-A2FF-A38A9AB5B55F}" dt="2021-11-27T05:22:14.045" v="6787" actId="20577"/>
          <ac:spMkLst>
            <pc:docMk/>
            <pc:sldMk cId="2427939372" sldId="282"/>
            <ac:spMk id="15" creationId="{D7590770-6664-49F9-91F9-9F709592DCF2}"/>
          </ac:spMkLst>
        </pc:spChg>
        <pc:spChg chg="add mod">
          <ac:chgData name="박 지유" userId="17b220f62eebd85b" providerId="LiveId" clId="{8B3D5A16-FA3A-49EE-A2FF-A38A9AB5B55F}" dt="2021-11-27T05:32:40.210" v="7088" actId="11"/>
          <ac:spMkLst>
            <pc:docMk/>
            <pc:sldMk cId="2427939372" sldId="282"/>
            <ac:spMk id="16" creationId="{D25F7FF9-C839-47CC-A203-1A3378C85DCB}"/>
          </ac:spMkLst>
        </pc:spChg>
        <pc:spChg chg="add mod ord">
          <ac:chgData name="박 지유" userId="17b220f62eebd85b" providerId="LiveId" clId="{8B3D5A16-FA3A-49EE-A2FF-A38A9AB5B55F}" dt="2021-11-27T05:28:35.977" v="7049" actId="14100"/>
          <ac:spMkLst>
            <pc:docMk/>
            <pc:sldMk cId="2427939372" sldId="282"/>
            <ac:spMk id="17" creationId="{7CABCB75-F0A5-4E82-935A-BC8434789FC9}"/>
          </ac:spMkLst>
        </pc:spChg>
        <pc:picChg chg="add mod">
          <ac:chgData name="박 지유" userId="17b220f62eebd85b" providerId="LiveId" clId="{8B3D5A16-FA3A-49EE-A2FF-A38A9AB5B55F}" dt="2021-11-27T05:22:03.552" v="6739" actId="1076"/>
          <ac:picMkLst>
            <pc:docMk/>
            <pc:sldMk cId="2427939372" sldId="282"/>
            <ac:picMk id="1025" creationId="{9D358E11-7C91-426D-B144-83BBAF7DE22C}"/>
          </ac:picMkLst>
        </pc:picChg>
        <pc:cxnChg chg="add mod ord">
          <ac:chgData name="박 지유" userId="17b220f62eebd85b" providerId="LiveId" clId="{8B3D5A16-FA3A-49EE-A2FF-A38A9AB5B55F}" dt="2021-11-27T05:28:35.977" v="7049" actId="14100"/>
          <ac:cxnSpMkLst>
            <pc:docMk/>
            <pc:sldMk cId="2427939372" sldId="282"/>
            <ac:cxnSpMk id="18" creationId="{857CD0A4-FF97-4A5F-AA65-94F36BABDD0D}"/>
          </ac:cxnSpMkLst>
        </pc:cxnChg>
      </pc:sldChg>
      <pc:sldChg chg="addSp delSp modSp add mod modTransition delAnim modAnim">
        <pc:chgData name="박 지유" userId="17b220f62eebd85b" providerId="LiveId" clId="{8B3D5A16-FA3A-49EE-A2FF-A38A9AB5B55F}" dt="2021-11-28T07:55:25.403" v="9400"/>
        <pc:sldMkLst>
          <pc:docMk/>
          <pc:sldMk cId="1408032104" sldId="283"/>
        </pc:sldMkLst>
        <pc:spChg chg="add mod">
          <ac:chgData name="박 지유" userId="17b220f62eebd85b" providerId="LiveId" clId="{8B3D5A16-FA3A-49EE-A2FF-A38A9AB5B55F}" dt="2021-11-27T05:34:31.984" v="7144" actId="1076"/>
          <ac:spMkLst>
            <pc:docMk/>
            <pc:sldMk cId="1408032104" sldId="283"/>
            <ac:spMk id="2" creationId="{5D5D168D-36FC-464B-AA8E-333BA99E0462}"/>
          </ac:spMkLst>
        </pc:spChg>
        <pc:spChg chg="add">
          <ac:chgData name="박 지유" userId="17b220f62eebd85b" providerId="LiveId" clId="{8B3D5A16-FA3A-49EE-A2FF-A38A9AB5B55F}" dt="2021-11-27T05:34:50.808" v="7149"/>
          <ac:spMkLst>
            <pc:docMk/>
            <pc:sldMk cId="1408032104" sldId="283"/>
            <ac:spMk id="4" creationId="{B84555A6-A199-421B-A071-608C96BE942E}"/>
          </ac:spMkLst>
        </pc:spChg>
        <pc:spChg chg="add del mod">
          <ac:chgData name="박 지유" userId="17b220f62eebd85b" providerId="LiveId" clId="{8B3D5A16-FA3A-49EE-A2FF-A38A9AB5B55F}" dt="2021-11-27T05:34:31.984" v="7144" actId="1076"/>
          <ac:spMkLst>
            <pc:docMk/>
            <pc:sldMk cId="1408032104" sldId="283"/>
            <ac:spMk id="5" creationId="{00000000-0000-0000-0000-000000000000}"/>
          </ac:spMkLst>
        </pc:spChg>
        <pc:spChg chg="mod">
          <ac:chgData name="박 지유" userId="17b220f62eebd85b" providerId="LiveId" clId="{8B3D5A16-FA3A-49EE-A2FF-A38A9AB5B55F}" dt="2021-11-27T05:33:04.160" v="7133" actId="20577"/>
          <ac:spMkLst>
            <pc:docMk/>
            <pc:sldMk cId="1408032104" sldId="283"/>
            <ac:spMk id="14" creationId="{2B456668-9839-4D8C-BF5A-8B05E6F1A57B}"/>
          </ac:spMkLst>
        </pc:spChg>
        <pc:spChg chg="del">
          <ac:chgData name="박 지유" userId="17b220f62eebd85b" providerId="LiveId" clId="{8B3D5A16-FA3A-49EE-A2FF-A38A9AB5B55F}" dt="2021-11-27T05:34:27.517" v="7141" actId="478"/>
          <ac:spMkLst>
            <pc:docMk/>
            <pc:sldMk cId="1408032104" sldId="283"/>
            <ac:spMk id="15" creationId="{D7590770-6664-49F9-91F9-9F709592DCF2}"/>
          </ac:spMkLst>
        </pc:spChg>
        <pc:spChg chg="del">
          <ac:chgData name="박 지유" userId="17b220f62eebd85b" providerId="LiveId" clId="{8B3D5A16-FA3A-49EE-A2FF-A38A9AB5B55F}" dt="2021-11-27T05:34:26.351" v="7140" actId="478"/>
          <ac:spMkLst>
            <pc:docMk/>
            <pc:sldMk cId="1408032104" sldId="283"/>
            <ac:spMk id="16" creationId="{D25F7FF9-C839-47CC-A203-1A3378C85DCB}"/>
          </ac:spMkLst>
        </pc:spChg>
        <pc:spChg chg="del mod">
          <ac:chgData name="박 지유" userId="17b220f62eebd85b" providerId="LiveId" clId="{8B3D5A16-FA3A-49EE-A2FF-A38A9AB5B55F}" dt="2021-11-27T05:34:25.240" v="7139" actId="478"/>
          <ac:spMkLst>
            <pc:docMk/>
            <pc:sldMk cId="1408032104" sldId="283"/>
            <ac:spMk id="17" creationId="{7CABCB75-F0A5-4E82-935A-BC8434789FC9}"/>
          </ac:spMkLst>
        </pc:spChg>
        <pc:spChg chg="add del mod">
          <ac:chgData name="박 지유" userId="17b220f62eebd85b" providerId="LiveId" clId="{8B3D5A16-FA3A-49EE-A2FF-A38A9AB5B55F}" dt="2021-11-27T05:44:27.481" v="7894" actId="478"/>
          <ac:spMkLst>
            <pc:docMk/>
            <pc:sldMk cId="1408032104" sldId="283"/>
            <ac:spMk id="19" creationId="{AAA5CA6C-504F-4D1C-89BB-B295E617927E}"/>
          </ac:spMkLst>
        </pc:spChg>
        <pc:spChg chg="add mod">
          <ac:chgData name="박 지유" userId="17b220f62eebd85b" providerId="LiveId" clId="{8B3D5A16-FA3A-49EE-A2FF-A38A9AB5B55F}" dt="2021-11-27T06:43:07.231" v="8537" actId="115"/>
          <ac:spMkLst>
            <pc:docMk/>
            <pc:sldMk cId="1408032104" sldId="283"/>
            <ac:spMk id="20" creationId="{05DF0835-28BC-4EF2-8439-0234B7F682AC}"/>
          </ac:spMkLst>
        </pc:spChg>
        <pc:picChg chg="del">
          <ac:chgData name="박 지유" userId="17b220f62eebd85b" providerId="LiveId" clId="{8B3D5A16-FA3A-49EE-A2FF-A38A9AB5B55F}" dt="2021-11-27T05:34:19.108" v="7134" actId="478"/>
          <ac:picMkLst>
            <pc:docMk/>
            <pc:sldMk cId="1408032104" sldId="283"/>
            <ac:picMk id="1025" creationId="{9D358E11-7C91-426D-B144-83BBAF7DE22C}"/>
          </ac:picMkLst>
        </pc:picChg>
        <pc:picChg chg="add mod">
          <ac:chgData name="박 지유" userId="17b220f62eebd85b" providerId="LiveId" clId="{8B3D5A16-FA3A-49EE-A2FF-A38A9AB5B55F}" dt="2021-11-27T05:36:02.628" v="7153" actId="14100"/>
          <ac:picMkLst>
            <pc:docMk/>
            <pc:sldMk cId="1408032104" sldId="283"/>
            <ac:picMk id="2049" creationId="{E8A36B01-0E68-43BD-9FFA-29AD80AAC7EA}"/>
          </ac:picMkLst>
        </pc:picChg>
        <pc:picChg chg="add mod">
          <ac:chgData name="박 지유" userId="17b220f62eebd85b" providerId="LiveId" clId="{8B3D5A16-FA3A-49EE-A2FF-A38A9AB5B55F}" dt="2021-11-27T05:46:47.421" v="7905" actId="14861"/>
          <ac:picMkLst>
            <pc:docMk/>
            <pc:sldMk cId="1408032104" sldId="283"/>
            <ac:picMk id="2051" creationId="{60203EC3-E812-4CA4-BE52-80F94BD220C4}"/>
          </ac:picMkLst>
        </pc:picChg>
        <pc:cxnChg chg="del mod">
          <ac:chgData name="박 지유" userId="17b220f62eebd85b" providerId="LiveId" clId="{8B3D5A16-FA3A-49EE-A2FF-A38A9AB5B55F}" dt="2021-11-27T05:34:24.069" v="7138" actId="478"/>
          <ac:cxnSpMkLst>
            <pc:docMk/>
            <pc:sldMk cId="1408032104" sldId="283"/>
            <ac:cxnSpMk id="18" creationId="{857CD0A4-FF97-4A5F-AA65-94F36BABDD0D}"/>
          </ac:cxnSpMkLst>
        </pc:cxnChg>
        <pc:cxnChg chg="add mod">
          <ac:chgData name="박 지유" userId="17b220f62eebd85b" providerId="LiveId" clId="{8B3D5A16-FA3A-49EE-A2FF-A38A9AB5B55F}" dt="2021-11-27T06:42:50.799" v="8536" actId="14100"/>
          <ac:cxnSpMkLst>
            <pc:docMk/>
            <pc:sldMk cId="1408032104" sldId="283"/>
            <ac:cxnSpMk id="21" creationId="{BA781F7A-E0A5-4A94-9309-FD8945535D1B}"/>
          </ac:cxnSpMkLst>
        </pc:cxnChg>
        <pc:cxnChg chg="add mod">
          <ac:chgData name="박 지유" userId="17b220f62eebd85b" providerId="LiveId" clId="{8B3D5A16-FA3A-49EE-A2FF-A38A9AB5B55F}" dt="2021-11-27T06:42:33.932" v="8533" actId="14100"/>
          <ac:cxnSpMkLst>
            <pc:docMk/>
            <pc:sldMk cId="1408032104" sldId="283"/>
            <ac:cxnSpMk id="22" creationId="{EB61CEEB-54C5-4756-8A11-7B0DCE25873F}"/>
          </ac:cxnSpMkLst>
        </pc:cxnChg>
      </pc:sldChg>
      <pc:sldChg chg="addSp delSp modSp add mod modTransition delAnim">
        <pc:chgData name="박 지유" userId="17b220f62eebd85b" providerId="LiveId" clId="{8B3D5A16-FA3A-49EE-A2FF-A38A9AB5B55F}" dt="2021-11-28T07:55:25.403" v="9400"/>
        <pc:sldMkLst>
          <pc:docMk/>
          <pc:sldMk cId="1461703470" sldId="284"/>
        </pc:sldMkLst>
        <pc:spChg chg="add mod">
          <ac:chgData name="박 지유" userId="17b220f62eebd85b" providerId="LiveId" clId="{8B3D5A16-FA3A-49EE-A2FF-A38A9AB5B55F}" dt="2021-11-27T06:51:45.195" v="8959" actId="1076"/>
          <ac:spMkLst>
            <pc:docMk/>
            <pc:sldMk cId="1461703470" sldId="284"/>
            <ac:spMk id="2" creationId="{4E32CE58-AFF4-4E40-B3DF-40480A9B356C}"/>
          </ac:spMkLst>
        </pc:spChg>
        <pc:spChg chg="add">
          <ac:chgData name="박 지유" userId="17b220f62eebd85b" providerId="LiveId" clId="{8B3D5A16-FA3A-49EE-A2FF-A38A9AB5B55F}" dt="2021-11-27T06:52:05.775" v="8963"/>
          <ac:spMkLst>
            <pc:docMk/>
            <pc:sldMk cId="1461703470" sldId="284"/>
            <ac:spMk id="4" creationId="{A0F72F8A-4886-4E21-9338-EA12BBE28AD3}"/>
          </ac:spMkLst>
        </pc:spChg>
        <pc:spChg chg="mod">
          <ac:chgData name="박 지유" userId="17b220f62eebd85b" providerId="LiveId" clId="{8B3D5A16-FA3A-49EE-A2FF-A38A9AB5B55F}" dt="2021-11-27T06:51:45.195" v="8959" actId="1076"/>
          <ac:spMkLst>
            <pc:docMk/>
            <pc:sldMk cId="1461703470" sldId="284"/>
            <ac:spMk id="5" creationId="{00000000-0000-0000-0000-000000000000}"/>
          </ac:spMkLst>
        </pc:spChg>
        <pc:spChg chg="add">
          <ac:chgData name="박 지유" userId="17b220f62eebd85b" providerId="LiveId" clId="{8B3D5A16-FA3A-49EE-A2FF-A38A9AB5B55F}" dt="2021-11-27T06:52:38.101" v="8965"/>
          <ac:spMkLst>
            <pc:docMk/>
            <pc:sldMk cId="1461703470" sldId="284"/>
            <ac:spMk id="7" creationId="{BB7E50E3-0394-42C8-AA62-84BA451E62D4}"/>
          </ac:spMkLst>
        </pc:spChg>
        <pc:spChg chg="mod">
          <ac:chgData name="박 지유" userId="17b220f62eebd85b" providerId="LiveId" clId="{8B3D5A16-FA3A-49EE-A2FF-A38A9AB5B55F}" dt="2021-11-27T06:57:48.911" v="9233"/>
          <ac:spMkLst>
            <pc:docMk/>
            <pc:sldMk cId="1461703470" sldId="284"/>
            <ac:spMk id="14" creationId="{2B456668-9839-4D8C-BF5A-8B05E6F1A57B}"/>
          </ac:spMkLst>
        </pc:spChg>
        <pc:spChg chg="del">
          <ac:chgData name="박 지유" userId="17b220f62eebd85b" providerId="LiveId" clId="{8B3D5A16-FA3A-49EE-A2FF-A38A9AB5B55F}" dt="2021-11-27T06:51:41.510" v="8956" actId="478"/>
          <ac:spMkLst>
            <pc:docMk/>
            <pc:sldMk cId="1461703470" sldId="284"/>
            <ac:spMk id="15" creationId="{D7590770-6664-49F9-91F9-9F709592DCF2}"/>
          </ac:spMkLst>
        </pc:spChg>
        <pc:spChg chg="del mod">
          <ac:chgData name="박 지유" userId="17b220f62eebd85b" providerId="LiveId" clId="{8B3D5A16-FA3A-49EE-A2FF-A38A9AB5B55F}" dt="2021-11-27T05:37:41.339" v="7175" actId="478"/>
          <ac:spMkLst>
            <pc:docMk/>
            <pc:sldMk cId="1461703470" sldId="284"/>
            <ac:spMk id="16" creationId="{D25F7FF9-C839-47CC-A203-1A3378C85DCB}"/>
          </ac:spMkLst>
        </pc:spChg>
        <pc:spChg chg="del">
          <ac:chgData name="박 지유" userId="17b220f62eebd85b" providerId="LiveId" clId="{8B3D5A16-FA3A-49EE-A2FF-A38A9AB5B55F}" dt="2021-11-27T05:37:37.745" v="7172" actId="478"/>
          <ac:spMkLst>
            <pc:docMk/>
            <pc:sldMk cId="1461703470" sldId="284"/>
            <ac:spMk id="17" creationId="{7CABCB75-F0A5-4E82-935A-BC8434789FC9}"/>
          </ac:spMkLst>
        </pc:spChg>
        <pc:spChg chg="add mod">
          <ac:chgData name="박 지유" userId="17b220f62eebd85b" providerId="LiveId" clId="{8B3D5A16-FA3A-49EE-A2FF-A38A9AB5B55F}" dt="2021-11-27T06:57:44.390" v="9232"/>
          <ac:spMkLst>
            <pc:docMk/>
            <pc:sldMk cId="1461703470" sldId="284"/>
            <ac:spMk id="19" creationId="{24A7A859-7020-40F4-8986-2C30AA92E7A0}"/>
          </ac:spMkLst>
        </pc:spChg>
        <pc:picChg chg="del">
          <ac:chgData name="박 지유" userId="17b220f62eebd85b" providerId="LiveId" clId="{8B3D5A16-FA3A-49EE-A2FF-A38A9AB5B55F}" dt="2021-11-27T05:37:36.701" v="7171" actId="478"/>
          <ac:picMkLst>
            <pc:docMk/>
            <pc:sldMk cId="1461703470" sldId="284"/>
            <ac:picMk id="1025" creationId="{9D358E11-7C91-426D-B144-83BBAF7DE22C}"/>
          </ac:picMkLst>
        </pc:picChg>
        <pc:picChg chg="add mod">
          <ac:chgData name="박 지유" userId="17b220f62eebd85b" providerId="LiveId" clId="{8B3D5A16-FA3A-49EE-A2FF-A38A9AB5B55F}" dt="2021-11-27T06:56:59.086" v="9123" actId="1076"/>
          <ac:picMkLst>
            <pc:docMk/>
            <pc:sldMk cId="1461703470" sldId="284"/>
            <ac:picMk id="4097" creationId="{C2B4CA1B-F3EF-44F2-B41E-998404D49C61}"/>
          </ac:picMkLst>
        </pc:picChg>
        <pc:picChg chg="add del">
          <ac:chgData name="박 지유" userId="17b220f62eebd85b" providerId="LiveId" clId="{8B3D5A16-FA3A-49EE-A2FF-A38A9AB5B55F}" dt="2021-11-27T06:52:09.247" v="8964" actId="478"/>
          <ac:picMkLst>
            <pc:docMk/>
            <pc:sldMk cId="1461703470" sldId="284"/>
            <ac:picMk id="4099" creationId="{4B30D7EB-C817-4C51-AEF1-F53B1E1EB5CB}"/>
          </ac:picMkLst>
        </pc:picChg>
        <pc:picChg chg="add mod">
          <ac:chgData name="박 지유" userId="17b220f62eebd85b" providerId="LiveId" clId="{8B3D5A16-FA3A-49EE-A2FF-A38A9AB5B55F}" dt="2021-11-27T06:57:11.635" v="9126" actId="14100"/>
          <ac:picMkLst>
            <pc:docMk/>
            <pc:sldMk cId="1461703470" sldId="284"/>
            <ac:picMk id="4101" creationId="{6974716E-1CC6-4B0B-A22E-306668F521FB}"/>
          </ac:picMkLst>
        </pc:picChg>
        <pc:cxnChg chg="del mod">
          <ac:chgData name="박 지유" userId="17b220f62eebd85b" providerId="LiveId" clId="{8B3D5A16-FA3A-49EE-A2FF-A38A9AB5B55F}" dt="2021-11-27T05:37:39.287" v="7173" actId="478"/>
          <ac:cxnSpMkLst>
            <pc:docMk/>
            <pc:sldMk cId="1461703470" sldId="284"/>
            <ac:cxnSpMk id="18" creationId="{857CD0A4-FF97-4A5F-AA65-94F36BABDD0D}"/>
          </ac:cxnSpMkLst>
        </pc:cxnChg>
      </pc:sldChg>
      <pc:sldChg chg="addSp delSp modSp add mod modTransition setBg delAnim modAnim">
        <pc:chgData name="박 지유" userId="17b220f62eebd85b" providerId="LiveId" clId="{8B3D5A16-FA3A-49EE-A2FF-A38A9AB5B55F}" dt="2021-11-28T07:55:25.403" v="9400"/>
        <pc:sldMkLst>
          <pc:docMk/>
          <pc:sldMk cId="1468326105" sldId="285"/>
        </pc:sldMkLst>
        <pc:spChg chg="del">
          <ac:chgData name="박 지유" userId="17b220f62eebd85b" providerId="LiveId" clId="{8B3D5A16-FA3A-49EE-A2FF-A38A9AB5B55F}" dt="2021-11-27T05:53:06.683" v="7922" actId="478"/>
          <ac:spMkLst>
            <pc:docMk/>
            <pc:sldMk cId="1468326105" sldId="285"/>
            <ac:spMk id="2" creationId="{00000000-0000-0000-0000-000000000000}"/>
          </ac:spMkLst>
        </pc:spChg>
        <pc:spChg chg="del mod">
          <ac:chgData name="박 지유" userId="17b220f62eebd85b" providerId="LiveId" clId="{8B3D5A16-FA3A-49EE-A2FF-A38A9AB5B55F}" dt="2021-11-27T05:52:01.851" v="7911" actId="478"/>
          <ac:spMkLst>
            <pc:docMk/>
            <pc:sldMk cId="1468326105" sldId="285"/>
            <ac:spMk id="6" creationId="{00000000-0000-0000-0000-000000000000}"/>
          </ac:spMkLst>
        </pc:spChg>
        <pc:spChg chg="del mod">
          <ac:chgData name="박 지유" userId="17b220f62eebd85b" providerId="LiveId" clId="{8B3D5A16-FA3A-49EE-A2FF-A38A9AB5B55F}" dt="2021-11-27T05:52:15.905" v="7914" actId="478"/>
          <ac:spMkLst>
            <pc:docMk/>
            <pc:sldMk cId="1468326105" sldId="285"/>
            <ac:spMk id="13" creationId="{00000000-0000-0000-0000-000000000000}"/>
          </ac:spMkLst>
        </pc:spChg>
        <pc:spChg chg="del">
          <ac:chgData name="박 지유" userId="17b220f62eebd85b" providerId="LiveId" clId="{8B3D5A16-FA3A-49EE-A2FF-A38A9AB5B55F}" dt="2021-11-27T05:53:08.821" v="7923" actId="478"/>
          <ac:spMkLst>
            <pc:docMk/>
            <pc:sldMk cId="1468326105" sldId="285"/>
            <ac:spMk id="17" creationId="{00000000-0000-0000-0000-000000000000}"/>
          </ac:spMkLst>
        </pc:spChg>
        <pc:spChg chg="del">
          <ac:chgData name="박 지유" userId="17b220f62eebd85b" providerId="LiveId" clId="{8B3D5A16-FA3A-49EE-A2FF-A38A9AB5B55F}" dt="2021-11-27T05:53:24.719" v="7926" actId="478"/>
          <ac:spMkLst>
            <pc:docMk/>
            <pc:sldMk cId="1468326105" sldId="285"/>
            <ac:spMk id="18" creationId="{00000000-0000-0000-0000-000000000000}"/>
          </ac:spMkLst>
        </pc:spChg>
        <pc:spChg chg="del">
          <ac:chgData name="박 지유" userId="17b220f62eebd85b" providerId="LiveId" clId="{8B3D5A16-FA3A-49EE-A2FF-A38A9AB5B55F}" dt="2021-11-27T05:53:39.635" v="7929" actId="478"/>
          <ac:spMkLst>
            <pc:docMk/>
            <pc:sldMk cId="1468326105" sldId="285"/>
            <ac:spMk id="19" creationId="{00000000-0000-0000-0000-000000000000}"/>
          </ac:spMkLst>
        </pc:spChg>
        <pc:spChg chg="del mod">
          <ac:chgData name="박 지유" userId="17b220f62eebd85b" providerId="LiveId" clId="{8B3D5A16-FA3A-49EE-A2FF-A38A9AB5B55F}" dt="2021-11-27T05:53:39.635" v="7929" actId="478"/>
          <ac:spMkLst>
            <pc:docMk/>
            <pc:sldMk cId="1468326105" sldId="285"/>
            <ac:spMk id="20" creationId="{00000000-0000-0000-0000-000000000000}"/>
          </ac:spMkLst>
        </pc:spChg>
        <pc:spChg chg="del">
          <ac:chgData name="박 지유" userId="17b220f62eebd85b" providerId="LiveId" clId="{8B3D5A16-FA3A-49EE-A2FF-A38A9AB5B55F}" dt="2021-11-27T05:53:39.635" v="7929" actId="478"/>
          <ac:spMkLst>
            <pc:docMk/>
            <pc:sldMk cId="1468326105" sldId="285"/>
            <ac:spMk id="21" creationId="{00000000-0000-0000-0000-000000000000}"/>
          </ac:spMkLst>
        </pc:spChg>
        <pc:spChg chg="del">
          <ac:chgData name="박 지유" userId="17b220f62eebd85b" providerId="LiveId" clId="{8B3D5A16-FA3A-49EE-A2FF-A38A9AB5B55F}" dt="2021-11-27T05:53:39.635" v="7929" actId="478"/>
          <ac:spMkLst>
            <pc:docMk/>
            <pc:sldMk cId="1468326105" sldId="285"/>
            <ac:spMk id="22" creationId="{00000000-0000-0000-0000-000000000000}"/>
          </ac:spMkLst>
        </pc:spChg>
        <pc:spChg chg="add mod">
          <ac:chgData name="박 지유" userId="17b220f62eebd85b" providerId="LiveId" clId="{8B3D5A16-FA3A-49EE-A2FF-A38A9AB5B55F}" dt="2021-11-27T05:51:54.638" v="7909"/>
          <ac:spMkLst>
            <pc:docMk/>
            <pc:sldMk cId="1468326105" sldId="285"/>
            <ac:spMk id="23" creationId="{8556F71E-1F96-404E-8499-DA44C02F0011}"/>
          </ac:spMkLst>
        </pc:spChg>
        <pc:spChg chg="del">
          <ac:chgData name="박 지유" userId="17b220f62eebd85b" providerId="LiveId" clId="{8B3D5A16-FA3A-49EE-A2FF-A38A9AB5B55F}" dt="2021-11-27T05:53:39.635" v="7929" actId="478"/>
          <ac:spMkLst>
            <pc:docMk/>
            <pc:sldMk cId="1468326105" sldId="285"/>
            <ac:spMk id="24" creationId="{00000000-0000-0000-0000-000000000000}"/>
          </ac:spMkLst>
        </pc:spChg>
        <pc:spChg chg="del">
          <ac:chgData name="박 지유" userId="17b220f62eebd85b" providerId="LiveId" clId="{8B3D5A16-FA3A-49EE-A2FF-A38A9AB5B55F}" dt="2021-11-27T05:53:39.635" v="7929" actId="478"/>
          <ac:spMkLst>
            <pc:docMk/>
            <pc:sldMk cId="1468326105" sldId="285"/>
            <ac:spMk id="25" creationId="{00000000-0000-0000-0000-000000000000}"/>
          </ac:spMkLst>
        </pc:spChg>
        <pc:spChg chg="del">
          <ac:chgData name="박 지유" userId="17b220f62eebd85b" providerId="LiveId" clId="{8B3D5A16-FA3A-49EE-A2FF-A38A9AB5B55F}" dt="2021-11-27T05:53:39.635" v="7929" actId="478"/>
          <ac:spMkLst>
            <pc:docMk/>
            <pc:sldMk cId="1468326105" sldId="285"/>
            <ac:spMk id="26" creationId="{00000000-0000-0000-0000-000000000000}"/>
          </ac:spMkLst>
        </pc:spChg>
        <pc:spChg chg="del">
          <ac:chgData name="박 지유" userId="17b220f62eebd85b" providerId="LiveId" clId="{8B3D5A16-FA3A-49EE-A2FF-A38A9AB5B55F}" dt="2021-11-27T05:53:39.635" v="7929" actId="478"/>
          <ac:spMkLst>
            <pc:docMk/>
            <pc:sldMk cId="1468326105" sldId="285"/>
            <ac:spMk id="27" creationId="{00000000-0000-0000-0000-000000000000}"/>
          </ac:spMkLst>
        </pc:spChg>
        <pc:spChg chg="del">
          <ac:chgData name="박 지유" userId="17b220f62eebd85b" providerId="LiveId" clId="{8B3D5A16-FA3A-49EE-A2FF-A38A9AB5B55F}" dt="2021-11-27T05:53:39.635" v="7929" actId="478"/>
          <ac:spMkLst>
            <pc:docMk/>
            <pc:sldMk cId="1468326105" sldId="285"/>
            <ac:spMk id="28" creationId="{00000000-0000-0000-0000-000000000000}"/>
          </ac:spMkLst>
        </pc:spChg>
        <pc:spChg chg="add mod">
          <ac:chgData name="박 지유" userId="17b220f62eebd85b" providerId="LiveId" clId="{8B3D5A16-FA3A-49EE-A2FF-A38A9AB5B55F}" dt="2021-11-27T05:52:08.862" v="7912"/>
          <ac:spMkLst>
            <pc:docMk/>
            <pc:sldMk cId="1468326105" sldId="285"/>
            <ac:spMk id="29" creationId="{B31E8697-8E81-43AE-A453-80125437B1F3}"/>
          </ac:spMkLst>
        </pc:spChg>
        <pc:spChg chg="add mod">
          <ac:chgData name="박 지유" userId="17b220f62eebd85b" providerId="LiveId" clId="{8B3D5A16-FA3A-49EE-A2FF-A38A9AB5B55F}" dt="2021-11-27T05:52:47.863" v="7921"/>
          <ac:spMkLst>
            <pc:docMk/>
            <pc:sldMk cId="1468326105" sldId="285"/>
            <ac:spMk id="30" creationId="{1B9F00B3-F2A8-4AA1-AE81-784997ADA6A4}"/>
          </ac:spMkLst>
        </pc:spChg>
        <pc:spChg chg="add del mod">
          <ac:chgData name="박 지유" userId="17b220f62eebd85b" providerId="LiveId" clId="{8B3D5A16-FA3A-49EE-A2FF-A38A9AB5B55F}" dt="2021-11-27T06:20:51.142" v="8212" actId="478"/>
          <ac:spMkLst>
            <pc:docMk/>
            <pc:sldMk cId="1468326105" sldId="285"/>
            <ac:spMk id="32" creationId="{A5EF0BC4-076C-4F02-88F7-E1E1C7A7623E}"/>
          </ac:spMkLst>
        </pc:spChg>
        <pc:spChg chg="add mod">
          <ac:chgData name="박 지유" userId="17b220f62eebd85b" providerId="LiveId" clId="{8B3D5A16-FA3A-49EE-A2FF-A38A9AB5B55F}" dt="2021-11-27T05:55:07.896" v="7953" actId="1076"/>
          <ac:spMkLst>
            <pc:docMk/>
            <pc:sldMk cId="1468326105" sldId="285"/>
            <ac:spMk id="33" creationId="{7CBA67BD-878C-422B-BE02-2146D6A84D59}"/>
          </ac:spMkLst>
        </pc:spChg>
        <pc:spChg chg="add mod">
          <ac:chgData name="박 지유" userId="17b220f62eebd85b" providerId="LiveId" clId="{8B3D5A16-FA3A-49EE-A2FF-A38A9AB5B55F}" dt="2021-11-27T05:55:16.220" v="7955" actId="1076"/>
          <ac:spMkLst>
            <pc:docMk/>
            <pc:sldMk cId="1468326105" sldId="285"/>
            <ac:spMk id="34" creationId="{17D6C5D4-D959-418C-9E6B-29887A027AD6}"/>
          </ac:spMkLst>
        </pc:spChg>
        <pc:spChg chg="add del mod">
          <ac:chgData name="박 지유" userId="17b220f62eebd85b" providerId="LiveId" clId="{8B3D5A16-FA3A-49EE-A2FF-A38A9AB5B55F}" dt="2021-11-27T05:56:45.519" v="7964" actId="478"/>
          <ac:spMkLst>
            <pc:docMk/>
            <pc:sldMk cId="1468326105" sldId="285"/>
            <ac:spMk id="35" creationId="{2C8F8F59-1395-4B56-B404-13CA322E4B7E}"/>
          </ac:spMkLst>
        </pc:spChg>
        <pc:spChg chg="add mod">
          <ac:chgData name="박 지유" userId="17b220f62eebd85b" providerId="LiveId" clId="{8B3D5A16-FA3A-49EE-A2FF-A38A9AB5B55F}" dt="2021-11-27T05:59:21.509" v="7996" actId="255"/>
          <ac:spMkLst>
            <pc:docMk/>
            <pc:sldMk cId="1468326105" sldId="285"/>
            <ac:spMk id="36" creationId="{67F73F0F-B146-4249-8CFC-62FBE14286AF}"/>
          </ac:spMkLst>
        </pc:spChg>
        <pc:spChg chg="add del mod">
          <ac:chgData name="박 지유" userId="17b220f62eebd85b" providerId="LiveId" clId="{8B3D5A16-FA3A-49EE-A2FF-A38A9AB5B55F}" dt="2021-11-27T06:20:45.568" v="8209" actId="478"/>
          <ac:spMkLst>
            <pc:docMk/>
            <pc:sldMk cId="1468326105" sldId="285"/>
            <ac:spMk id="37" creationId="{8474C4B1-3C40-4CA8-AFB4-24FBCE0328BD}"/>
          </ac:spMkLst>
        </pc:spChg>
        <pc:spChg chg="add del mod">
          <ac:chgData name="박 지유" userId="17b220f62eebd85b" providerId="LiveId" clId="{8B3D5A16-FA3A-49EE-A2FF-A38A9AB5B55F}" dt="2021-11-27T05:59:24.954" v="7997" actId="478"/>
          <ac:spMkLst>
            <pc:docMk/>
            <pc:sldMk cId="1468326105" sldId="285"/>
            <ac:spMk id="38" creationId="{FCFDE7B1-1019-4242-BA68-642FE1BA2629}"/>
          </ac:spMkLst>
        </pc:spChg>
        <pc:picChg chg="add mod">
          <ac:chgData name="박 지유" userId="17b220f62eebd85b" providerId="LiveId" clId="{8B3D5A16-FA3A-49EE-A2FF-A38A9AB5B55F}" dt="2021-11-27T05:54:52.301" v="7951" actId="14100"/>
          <ac:picMkLst>
            <pc:docMk/>
            <pc:sldMk cId="1468326105" sldId="285"/>
            <ac:picMk id="4" creationId="{695EEED9-1896-4D35-A9C4-AEE547D05973}"/>
          </ac:picMkLst>
        </pc:picChg>
        <pc:picChg chg="add mod">
          <ac:chgData name="박 지유" userId="17b220f62eebd85b" providerId="LiveId" clId="{8B3D5A16-FA3A-49EE-A2FF-A38A9AB5B55F}" dt="2021-11-27T06:20:31.065" v="8208" actId="1076"/>
          <ac:picMkLst>
            <pc:docMk/>
            <pc:sldMk cId="1468326105" sldId="285"/>
            <ac:picMk id="8" creationId="{65603BE9-F8EA-4A9A-B4C9-0690B1832D8A}"/>
          </ac:picMkLst>
        </pc:picChg>
        <pc:picChg chg="add mod">
          <ac:chgData name="박 지유" userId="17b220f62eebd85b" providerId="LiveId" clId="{8B3D5A16-FA3A-49EE-A2FF-A38A9AB5B55F}" dt="2021-11-27T05:54:37.539" v="7944" actId="14100"/>
          <ac:picMkLst>
            <pc:docMk/>
            <pc:sldMk cId="1468326105" sldId="285"/>
            <ac:picMk id="31" creationId="{7222AEF6-2B95-4C96-A826-A76F5F8802CF}"/>
          </ac:picMkLst>
        </pc:picChg>
        <pc:picChg chg="add mod">
          <ac:chgData name="박 지유" userId="17b220f62eebd85b" providerId="LiveId" clId="{8B3D5A16-FA3A-49EE-A2FF-A38A9AB5B55F}" dt="2021-11-27T06:21:00.330" v="8216" actId="688"/>
          <ac:picMkLst>
            <pc:docMk/>
            <pc:sldMk cId="1468326105" sldId="285"/>
            <ac:picMk id="39" creationId="{8F32AD30-B003-4903-B77D-BEFD2C103E55}"/>
          </ac:picMkLst>
        </pc:picChg>
      </pc:sldChg>
      <pc:sldChg chg="addSp delSp modSp add mod modTransition">
        <pc:chgData name="박 지유" userId="17b220f62eebd85b" providerId="LiveId" clId="{8B3D5A16-FA3A-49EE-A2FF-A38A9AB5B55F}" dt="2021-11-28T07:55:25.403" v="9400"/>
        <pc:sldMkLst>
          <pc:docMk/>
          <pc:sldMk cId="1858755345" sldId="286"/>
        </pc:sldMkLst>
        <pc:spChg chg="del">
          <ac:chgData name="박 지유" userId="17b220f62eebd85b" providerId="LiveId" clId="{8B3D5A16-FA3A-49EE-A2FF-A38A9AB5B55F}" dt="2021-11-27T06:31:16.355" v="8254" actId="478"/>
          <ac:spMkLst>
            <pc:docMk/>
            <pc:sldMk cId="1858755345" sldId="286"/>
            <ac:spMk id="2" creationId="{00000000-0000-0000-0000-000000000000}"/>
          </ac:spMkLst>
        </pc:spChg>
        <pc:spChg chg="mod">
          <ac:chgData name="박 지유" userId="17b220f62eebd85b" providerId="LiveId" clId="{8B3D5A16-FA3A-49EE-A2FF-A38A9AB5B55F}" dt="2021-11-27T06:33:57.384" v="8265" actId="1076"/>
          <ac:spMkLst>
            <pc:docMk/>
            <pc:sldMk cId="1858755345" sldId="286"/>
            <ac:spMk id="5" creationId="{00000000-0000-0000-0000-000000000000}"/>
          </ac:spMkLst>
        </pc:spChg>
        <pc:spChg chg="del">
          <ac:chgData name="박 지유" userId="17b220f62eebd85b" providerId="LiveId" clId="{8B3D5A16-FA3A-49EE-A2FF-A38A9AB5B55F}" dt="2021-11-27T06:31:15.348" v="8253" actId="478"/>
          <ac:spMkLst>
            <pc:docMk/>
            <pc:sldMk cId="1858755345" sldId="286"/>
            <ac:spMk id="8" creationId="{00000000-0000-0000-0000-000000000000}"/>
          </ac:spMkLst>
        </pc:spChg>
        <pc:spChg chg="del mod">
          <ac:chgData name="박 지유" userId="17b220f62eebd85b" providerId="LiveId" clId="{8B3D5A16-FA3A-49EE-A2FF-A38A9AB5B55F}" dt="2021-11-27T06:31:14.268" v="8252" actId="478"/>
          <ac:spMkLst>
            <pc:docMk/>
            <pc:sldMk cId="1858755345" sldId="286"/>
            <ac:spMk id="9" creationId="{00000000-0000-0000-0000-000000000000}"/>
          </ac:spMkLst>
        </pc:spChg>
        <pc:spChg chg="del">
          <ac:chgData name="박 지유" userId="17b220f62eebd85b" providerId="LiveId" clId="{8B3D5A16-FA3A-49EE-A2FF-A38A9AB5B55F}" dt="2021-11-27T06:31:12.763" v="8250" actId="478"/>
          <ac:spMkLst>
            <pc:docMk/>
            <pc:sldMk cId="1858755345" sldId="286"/>
            <ac:spMk id="10" creationId="{B9941A23-7B0F-4081-9FB0-C7F37E4636D2}"/>
          </ac:spMkLst>
        </pc:spChg>
        <pc:spChg chg="add mod">
          <ac:chgData name="박 지유" userId="17b220f62eebd85b" providerId="LiveId" clId="{8B3D5A16-FA3A-49EE-A2FF-A38A9AB5B55F}" dt="2021-11-27T06:32:01.347" v="8258" actId="1076"/>
          <ac:spMkLst>
            <pc:docMk/>
            <pc:sldMk cId="1858755345" sldId="286"/>
            <ac:spMk id="11" creationId="{21D7E427-D9D3-43D8-8B96-A74F04B272EF}"/>
          </ac:spMkLst>
        </pc:spChg>
        <pc:spChg chg="add del mod">
          <ac:chgData name="박 지유" userId="17b220f62eebd85b" providerId="LiveId" clId="{8B3D5A16-FA3A-49EE-A2FF-A38A9AB5B55F}" dt="2021-11-27T06:31:03.104" v="8247" actId="478"/>
          <ac:spMkLst>
            <pc:docMk/>
            <pc:sldMk cId="1858755345" sldId="286"/>
            <ac:spMk id="12" creationId="{3A3D0C23-B7DA-4F3D-BD8C-33708E4D01D3}"/>
          </ac:spMkLst>
        </pc:spChg>
        <pc:spChg chg="del">
          <ac:chgData name="박 지유" userId="17b220f62eebd85b" providerId="LiveId" clId="{8B3D5A16-FA3A-49EE-A2FF-A38A9AB5B55F}" dt="2021-11-27T06:30:48.497" v="8245" actId="478"/>
          <ac:spMkLst>
            <pc:docMk/>
            <pc:sldMk cId="1858755345" sldId="286"/>
            <ac:spMk id="13" creationId="{00000000-0000-0000-0000-000000000000}"/>
          </ac:spMkLst>
        </pc:spChg>
        <pc:spChg chg="add mod">
          <ac:chgData name="박 지유" userId="17b220f62eebd85b" providerId="LiveId" clId="{8B3D5A16-FA3A-49EE-A2FF-A38A9AB5B55F}" dt="2021-11-27T06:32:01.347" v="8258" actId="1076"/>
          <ac:spMkLst>
            <pc:docMk/>
            <pc:sldMk cId="1858755345" sldId="286"/>
            <ac:spMk id="14" creationId="{53BBCD18-4DE7-43D3-B456-FC8BB0327680}"/>
          </ac:spMkLst>
        </pc:spChg>
        <pc:spChg chg="add del mod">
          <ac:chgData name="박 지유" userId="17b220f62eebd85b" providerId="LiveId" clId="{8B3D5A16-FA3A-49EE-A2FF-A38A9AB5B55F}" dt="2021-11-27T06:29:57.720" v="8232" actId="478"/>
          <ac:spMkLst>
            <pc:docMk/>
            <pc:sldMk cId="1858755345" sldId="286"/>
            <ac:spMk id="15" creationId="{BB0D61F8-04FC-4642-8592-F4211282F3D2}"/>
          </ac:spMkLst>
        </pc:spChg>
        <pc:spChg chg="add mod">
          <ac:chgData name="박 지유" userId="17b220f62eebd85b" providerId="LiveId" clId="{8B3D5A16-FA3A-49EE-A2FF-A38A9AB5B55F}" dt="2021-11-27T06:32:01.347" v="8258" actId="1076"/>
          <ac:spMkLst>
            <pc:docMk/>
            <pc:sldMk cId="1858755345" sldId="286"/>
            <ac:spMk id="16" creationId="{A7888ED3-AECF-47DD-8684-B816C425E793}"/>
          </ac:spMkLst>
        </pc:spChg>
        <pc:spChg chg="add del mod">
          <ac:chgData name="박 지유" userId="17b220f62eebd85b" providerId="LiveId" clId="{8B3D5A16-FA3A-49EE-A2FF-A38A9AB5B55F}" dt="2021-11-27T06:30:26.273" v="8239" actId="478"/>
          <ac:spMkLst>
            <pc:docMk/>
            <pc:sldMk cId="1858755345" sldId="286"/>
            <ac:spMk id="17" creationId="{FBC4CEE4-D823-482D-8E5B-2C291C622E65}"/>
          </ac:spMkLst>
        </pc:spChg>
        <pc:spChg chg="add mod">
          <ac:chgData name="박 지유" userId="17b220f62eebd85b" providerId="LiveId" clId="{8B3D5A16-FA3A-49EE-A2FF-A38A9AB5B55F}" dt="2021-11-27T06:32:01.347" v="8258" actId="1076"/>
          <ac:spMkLst>
            <pc:docMk/>
            <pc:sldMk cId="1858755345" sldId="286"/>
            <ac:spMk id="18" creationId="{61D95B25-CDA4-4390-A6D4-C0E2553EF28F}"/>
          </ac:spMkLst>
        </pc:spChg>
        <pc:spChg chg="add del mod">
          <ac:chgData name="박 지유" userId="17b220f62eebd85b" providerId="LiveId" clId="{8B3D5A16-FA3A-49EE-A2FF-A38A9AB5B55F}" dt="2021-11-27T06:30:41.575" v="8243" actId="478"/>
          <ac:spMkLst>
            <pc:docMk/>
            <pc:sldMk cId="1858755345" sldId="286"/>
            <ac:spMk id="19" creationId="{75552B47-43BD-4697-8928-19354421BCCD}"/>
          </ac:spMkLst>
        </pc:spChg>
        <pc:spChg chg="add mod">
          <ac:chgData name="박 지유" userId="17b220f62eebd85b" providerId="LiveId" clId="{8B3D5A16-FA3A-49EE-A2FF-A38A9AB5B55F}" dt="2021-11-27T06:32:01.347" v="8258" actId="1076"/>
          <ac:spMkLst>
            <pc:docMk/>
            <pc:sldMk cId="1858755345" sldId="286"/>
            <ac:spMk id="20" creationId="{AC10BF3E-59BF-4B72-8E2C-DE50AF3DF62E}"/>
          </ac:spMkLst>
        </pc:spChg>
        <pc:spChg chg="add mod">
          <ac:chgData name="박 지유" userId="17b220f62eebd85b" providerId="LiveId" clId="{8B3D5A16-FA3A-49EE-A2FF-A38A9AB5B55F}" dt="2021-11-27T06:32:01.347" v="8258" actId="1076"/>
          <ac:spMkLst>
            <pc:docMk/>
            <pc:sldMk cId="1858755345" sldId="286"/>
            <ac:spMk id="21" creationId="{08085707-4014-4FA6-B437-89497B3340EB}"/>
          </ac:spMkLst>
        </pc:spChg>
        <pc:spChg chg="add del mod">
          <ac:chgData name="박 지유" userId="17b220f62eebd85b" providerId="LiveId" clId="{8B3D5A16-FA3A-49EE-A2FF-A38A9AB5B55F}" dt="2021-11-27T06:30:15.899" v="8237" actId="478"/>
          <ac:spMkLst>
            <pc:docMk/>
            <pc:sldMk cId="1858755345" sldId="286"/>
            <ac:spMk id="22" creationId="{7C322BFA-B3B4-4019-BC0A-8730379049E7}"/>
          </ac:spMkLst>
        </pc:spChg>
        <pc:spChg chg="add mod">
          <ac:chgData name="박 지유" userId="17b220f62eebd85b" providerId="LiveId" clId="{8B3D5A16-FA3A-49EE-A2FF-A38A9AB5B55F}" dt="2021-11-27T06:32:01.347" v="8258" actId="1076"/>
          <ac:spMkLst>
            <pc:docMk/>
            <pc:sldMk cId="1858755345" sldId="286"/>
            <ac:spMk id="23" creationId="{48DD0EFA-53C8-4CED-B3ED-3A419F522102}"/>
          </ac:spMkLst>
        </pc:spChg>
        <pc:spChg chg="add mod">
          <ac:chgData name="박 지유" userId="17b220f62eebd85b" providerId="LiveId" clId="{8B3D5A16-FA3A-49EE-A2FF-A38A9AB5B55F}" dt="2021-11-27T06:32:01.347" v="8258" actId="1076"/>
          <ac:spMkLst>
            <pc:docMk/>
            <pc:sldMk cId="1858755345" sldId="286"/>
            <ac:spMk id="24" creationId="{4411BC00-33CB-488C-8C31-8AA25978E012}"/>
          </ac:spMkLst>
        </pc:spChg>
        <pc:spChg chg="add mod">
          <ac:chgData name="박 지유" userId="17b220f62eebd85b" providerId="LiveId" clId="{8B3D5A16-FA3A-49EE-A2FF-A38A9AB5B55F}" dt="2021-11-27T06:32:01.347" v="8258" actId="1076"/>
          <ac:spMkLst>
            <pc:docMk/>
            <pc:sldMk cId="1858755345" sldId="286"/>
            <ac:spMk id="25" creationId="{B60B9737-920C-49CC-852B-4CC8E96F8CA6}"/>
          </ac:spMkLst>
        </pc:spChg>
        <pc:spChg chg="add del mod">
          <ac:chgData name="박 지유" userId="17b220f62eebd85b" providerId="LiveId" clId="{8B3D5A16-FA3A-49EE-A2FF-A38A9AB5B55F}" dt="2021-11-27T06:33:34.893" v="8262" actId="478"/>
          <ac:spMkLst>
            <pc:docMk/>
            <pc:sldMk cId="1858755345" sldId="286"/>
            <ac:spMk id="26" creationId="{219187A8-F478-4FA5-8867-CB61474E37FC}"/>
          </ac:spMkLst>
        </pc:spChg>
        <pc:spChg chg="add mod">
          <ac:chgData name="박 지유" userId="17b220f62eebd85b" providerId="LiveId" clId="{8B3D5A16-FA3A-49EE-A2FF-A38A9AB5B55F}" dt="2021-11-27T06:35:11.031" v="8268" actId="1076"/>
          <ac:spMkLst>
            <pc:docMk/>
            <pc:sldMk cId="1858755345" sldId="286"/>
            <ac:spMk id="27" creationId="{53680F1C-2175-4212-A6E9-0EBFEE783DD9}"/>
          </ac:spMkLst>
        </pc:spChg>
        <pc:spChg chg="add mod">
          <ac:chgData name="박 지유" userId="17b220f62eebd85b" providerId="LiveId" clId="{8B3D5A16-FA3A-49EE-A2FF-A38A9AB5B55F}" dt="2021-11-27T06:35:28.731" v="8271" actId="1076"/>
          <ac:spMkLst>
            <pc:docMk/>
            <pc:sldMk cId="1858755345" sldId="286"/>
            <ac:spMk id="28" creationId="{470587AD-DD4E-42E5-B4F2-1F635C152E2A}"/>
          </ac:spMkLst>
        </pc:spChg>
        <pc:spChg chg="add mod">
          <ac:chgData name="박 지유" userId="17b220f62eebd85b" providerId="LiveId" clId="{8B3D5A16-FA3A-49EE-A2FF-A38A9AB5B55F}" dt="2021-11-27T06:36:13.725" v="8275" actId="1076"/>
          <ac:spMkLst>
            <pc:docMk/>
            <pc:sldMk cId="1858755345" sldId="286"/>
            <ac:spMk id="29" creationId="{80F555DE-C7EC-4659-880D-BD47CFD40114}"/>
          </ac:spMkLst>
        </pc:spChg>
        <pc:spChg chg="add mod">
          <ac:chgData name="박 지유" userId="17b220f62eebd85b" providerId="LiveId" clId="{8B3D5A16-FA3A-49EE-A2FF-A38A9AB5B55F}" dt="2021-11-27T06:36:13.725" v="8275" actId="1076"/>
          <ac:spMkLst>
            <pc:docMk/>
            <pc:sldMk cId="1858755345" sldId="286"/>
            <ac:spMk id="30" creationId="{54E4F358-1AF5-4F6D-B882-525C4AA92DEA}"/>
          </ac:spMkLst>
        </pc:spChg>
        <pc:spChg chg="add mod">
          <ac:chgData name="박 지유" userId="17b220f62eebd85b" providerId="LiveId" clId="{8B3D5A16-FA3A-49EE-A2FF-A38A9AB5B55F}" dt="2021-11-27T06:36:22.499" v="8276" actId="1076"/>
          <ac:spMkLst>
            <pc:docMk/>
            <pc:sldMk cId="1858755345" sldId="286"/>
            <ac:spMk id="31" creationId="{1FF20239-0ED7-4B6B-8585-5C3C4E76F608}"/>
          </ac:spMkLst>
        </pc:spChg>
        <pc:spChg chg="add mod">
          <ac:chgData name="박 지유" userId="17b220f62eebd85b" providerId="LiveId" clId="{8B3D5A16-FA3A-49EE-A2FF-A38A9AB5B55F}" dt="2021-11-27T06:38:37.423" v="8349" actId="14100"/>
          <ac:spMkLst>
            <pc:docMk/>
            <pc:sldMk cId="1858755345" sldId="286"/>
            <ac:spMk id="32" creationId="{1FA743AB-6F0D-4384-B256-9E4BB508C1BD}"/>
          </ac:spMkLst>
        </pc:spChg>
        <pc:spChg chg="add mod">
          <ac:chgData name="박 지유" userId="17b220f62eebd85b" providerId="LiveId" clId="{8B3D5A16-FA3A-49EE-A2FF-A38A9AB5B55F}" dt="2021-11-27T06:38:31.983" v="8347" actId="14100"/>
          <ac:spMkLst>
            <pc:docMk/>
            <pc:sldMk cId="1858755345" sldId="286"/>
            <ac:spMk id="33" creationId="{B714FCEE-5098-4EB0-9185-359F008736F7}"/>
          </ac:spMkLst>
        </pc:spChg>
        <pc:spChg chg="add mod">
          <ac:chgData name="박 지유" userId="17b220f62eebd85b" providerId="LiveId" clId="{8B3D5A16-FA3A-49EE-A2FF-A38A9AB5B55F}" dt="2021-11-27T06:39:29.377" v="8396" actId="20577"/>
          <ac:spMkLst>
            <pc:docMk/>
            <pc:sldMk cId="1858755345" sldId="286"/>
            <ac:spMk id="34" creationId="{2716AAF1-5378-4070-8170-9522B27BCD66}"/>
          </ac:spMkLst>
        </pc:spChg>
        <pc:spChg chg="add mod">
          <ac:chgData name="박 지유" userId="17b220f62eebd85b" providerId="LiveId" clId="{8B3D5A16-FA3A-49EE-A2FF-A38A9AB5B55F}" dt="2021-11-27T06:40:10.157" v="8448"/>
          <ac:spMkLst>
            <pc:docMk/>
            <pc:sldMk cId="1858755345" sldId="286"/>
            <ac:spMk id="35" creationId="{CABDA30B-3661-49B2-8485-956A33395380}"/>
          </ac:spMkLst>
        </pc:spChg>
        <pc:spChg chg="add mod">
          <ac:chgData name="박 지유" userId="17b220f62eebd85b" providerId="LiveId" clId="{8B3D5A16-FA3A-49EE-A2FF-A38A9AB5B55F}" dt="2021-11-27T06:40:52.209" v="8521" actId="1076"/>
          <ac:spMkLst>
            <pc:docMk/>
            <pc:sldMk cId="1858755345" sldId="286"/>
            <ac:spMk id="36" creationId="{E51FEF8C-920A-4EBD-A1D6-E84031F1BD95}"/>
          </ac:spMkLst>
        </pc:spChg>
      </pc:sldChg>
      <pc:sldChg chg="addSp delSp modSp new del">
        <pc:chgData name="박 지유" userId="17b220f62eebd85b" providerId="LiveId" clId="{8B3D5A16-FA3A-49EE-A2FF-A38A9AB5B55F}" dt="2021-11-27T06:27:21.849" v="8220" actId="47"/>
        <pc:sldMkLst>
          <pc:docMk/>
          <pc:sldMk cId="2082049614" sldId="286"/>
        </pc:sldMkLst>
        <pc:spChg chg="del">
          <ac:chgData name="박 지유" userId="17b220f62eebd85b" providerId="LiveId" clId="{8B3D5A16-FA3A-49EE-A2FF-A38A9AB5B55F}" dt="2021-11-27T06:27:16.327" v="8219"/>
          <ac:spMkLst>
            <pc:docMk/>
            <pc:sldMk cId="2082049614" sldId="286"/>
            <ac:spMk id="3" creationId="{8C8D4B6F-3CF3-4C50-B1AE-E781B22239BE}"/>
          </ac:spMkLst>
        </pc:spChg>
        <pc:picChg chg="add mod">
          <ac:chgData name="박 지유" userId="17b220f62eebd85b" providerId="LiveId" clId="{8B3D5A16-FA3A-49EE-A2FF-A38A9AB5B55F}" dt="2021-11-27T06:27:16.327" v="8219"/>
          <ac:picMkLst>
            <pc:docMk/>
            <pc:sldMk cId="2082049614" sldId="286"/>
            <ac:picMk id="4" creationId="{EE68BBA1-5BF5-4D72-B652-690CD6B0F906}"/>
          </ac:picMkLst>
        </pc:picChg>
      </pc:sldChg>
      <pc:sldChg chg="addSp delSp modSp new del mod">
        <pc:chgData name="박 지유" userId="17b220f62eebd85b" providerId="LiveId" clId="{8B3D5A16-FA3A-49EE-A2FF-A38A9AB5B55F}" dt="2021-11-27T06:15:22.388" v="8180" actId="47"/>
        <pc:sldMkLst>
          <pc:docMk/>
          <pc:sldMk cId="3151194512" sldId="286"/>
        </pc:sldMkLst>
        <pc:spChg chg="add del mod">
          <ac:chgData name="박 지유" userId="17b220f62eebd85b" providerId="LiveId" clId="{8B3D5A16-FA3A-49EE-A2FF-A38A9AB5B55F}" dt="2021-11-27T06:13:00.460" v="8128" actId="478"/>
          <ac:spMkLst>
            <pc:docMk/>
            <pc:sldMk cId="3151194512" sldId="286"/>
            <ac:spMk id="4" creationId="{EF152F81-10F3-4D98-8F44-11A65CD1AA9B}"/>
          </ac:spMkLst>
        </pc:spChg>
        <pc:spChg chg="add mod">
          <ac:chgData name="박 지유" userId="17b220f62eebd85b" providerId="LiveId" clId="{8B3D5A16-FA3A-49EE-A2FF-A38A9AB5B55F}" dt="2021-11-27T06:06:43.181" v="8015"/>
          <ac:spMkLst>
            <pc:docMk/>
            <pc:sldMk cId="3151194512" sldId="286"/>
            <ac:spMk id="5" creationId="{C3EBC2EF-5CDC-4095-A9CC-51463B84BBDC}"/>
          </ac:spMkLst>
        </pc:spChg>
        <pc:spChg chg="add del mod">
          <ac:chgData name="박 지유" userId="17b220f62eebd85b" providerId="LiveId" clId="{8B3D5A16-FA3A-49EE-A2FF-A38A9AB5B55F}" dt="2021-11-27T06:12:59.050" v="8127" actId="478"/>
          <ac:spMkLst>
            <pc:docMk/>
            <pc:sldMk cId="3151194512" sldId="286"/>
            <ac:spMk id="6" creationId="{8A231039-4BB0-48DF-AEDF-113344109E85}"/>
          </ac:spMkLst>
        </pc:spChg>
        <pc:spChg chg="add del mod">
          <ac:chgData name="박 지유" userId="17b220f62eebd85b" providerId="LiveId" clId="{8B3D5A16-FA3A-49EE-A2FF-A38A9AB5B55F}" dt="2021-11-27T06:14:44.884" v="8170" actId="478"/>
          <ac:spMkLst>
            <pc:docMk/>
            <pc:sldMk cId="3151194512" sldId="286"/>
            <ac:spMk id="7" creationId="{F7C302C5-8BDA-458F-ABDD-236DB2FACA90}"/>
          </ac:spMkLst>
        </pc:spChg>
        <pc:spChg chg="add mod">
          <ac:chgData name="박 지유" userId="17b220f62eebd85b" providerId="LiveId" clId="{8B3D5A16-FA3A-49EE-A2FF-A38A9AB5B55F}" dt="2021-11-27T06:06:43.181" v="8015"/>
          <ac:spMkLst>
            <pc:docMk/>
            <pc:sldMk cId="3151194512" sldId="286"/>
            <ac:spMk id="8" creationId="{F8C629D1-5C8A-45FB-B6B4-5A42FA8B30EF}"/>
          </ac:spMkLst>
        </pc:spChg>
      </pc:sldChg>
      <pc:sldChg chg="modSp add del mod">
        <pc:chgData name="박 지유" userId="17b220f62eebd85b" providerId="LiveId" clId="{8B3D5A16-FA3A-49EE-A2FF-A38A9AB5B55F}" dt="2021-11-27T07:10:33.293" v="9359" actId="47"/>
        <pc:sldMkLst>
          <pc:docMk/>
          <pc:sldMk cId="4153922852" sldId="287"/>
        </pc:sldMkLst>
        <pc:spChg chg="mod">
          <ac:chgData name="박 지유" userId="17b220f62eebd85b" providerId="LiveId" clId="{8B3D5A16-FA3A-49EE-A2FF-A38A9AB5B55F}" dt="2021-11-27T06:47:07.286" v="8630"/>
          <ac:spMkLst>
            <pc:docMk/>
            <pc:sldMk cId="4153922852" sldId="287"/>
            <ac:spMk id="4" creationId="{00000000-0000-0000-0000-000000000000}"/>
          </ac:spMkLst>
        </pc:spChg>
      </pc:sldChg>
      <pc:sldChg chg="addSp delSp modSp add mod modTransition modAnim">
        <pc:chgData name="박 지유" userId="17b220f62eebd85b" providerId="LiveId" clId="{8B3D5A16-FA3A-49EE-A2FF-A38A9AB5B55F}" dt="2021-11-28T07:55:25.403" v="9400"/>
        <pc:sldMkLst>
          <pc:docMk/>
          <pc:sldMk cId="2868827268" sldId="288"/>
        </pc:sldMkLst>
        <pc:spChg chg="mod">
          <ac:chgData name="박 지유" userId="17b220f62eebd85b" providerId="LiveId" clId="{8B3D5A16-FA3A-49EE-A2FF-A38A9AB5B55F}" dt="2021-11-27T06:47:55.595" v="8679" actId="20577"/>
          <ac:spMkLst>
            <pc:docMk/>
            <pc:sldMk cId="2868827268" sldId="288"/>
            <ac:spMk id="5" creationId="{00000000-0000-0000-0000-000000000000}"/>
          </ac:spMkLst>
        </pc:spChg>
        <pc:spChg chg="add">
          <ac:chgData name="박 지유" userId="17b220f62eebd85b" providerId="LiveId" clId="{8B3D5A16-FA3A-49EE-A2FF-A38A9AB5B55F}" dt="2021-11-27T06:46:32.982" v="8607"/>
          <ac:spMkLst>
            <pc:docMk/>
            <pc:sldMk cId="2868827268" sldId="288"/>
            <ac:spMk id="7" creationId="{2A49F62F-4131-4FF0-9D43-7C403E715553}"/>
          </ac:spMkLst>
        </pc:spChg>
        <pc:spChg chg="mod">
          <ac:chgData name="박 지유" userId="17b220f62eebd85b" providerId="LiveId" clId="{8B3D5A16-FA3A-49EE-A2FF-A38A9AB5B55F}" dt="2021-11-27T06:47:44.204" v="8675"/>
          <ac:spMkLst>
            <pc:docMk/>
            <pc:sldMk cId="2868827268" sldId="288"/>
            <ac:spMk id="14" creationId="{2B456668-9839-4D8C-BF5A-8B05E6F1A57B}"/>
          </ac:spMkLst>
        </pc:spChg>
        <pc:spChg chg="add del mod">
          <ac:chgData name="박 지유" userId="17b220f62eebd85b" providerId="LiveId" clId="{8B3D5A16-FA3A-49EE-A2FF-A38A9AB5B55F}" dt="2021-11-27T06:48:08.958" v="8682" actId="478"/>
          <ac:spMkLst>
            <pc:docMk/>
            <pc:sldMk cId="2868827268" sldId="288"/>
            <ac:spMk id="16" creationId="{392B3AAB-B7A9-46C4-93E4-41180205CA28}"/>
          </ac:spMkLst>
        </pc:spChg>
        <pc:spChg chg="add mod">
          <ac:chgData name="박 지유" userId="17b220f62eebd85b" providerId="LiveId" clId="{8B3D5A16-FA3A-49EE-A2FF-A38A9AB5B55F}" dt="2021-11-27T07:00:34.727" v="9280"/>
          <ac:spMkLst>
            <pc:docMk/>
            <pc:sldMk cId="2868827268" sldId="288"/>
            <ac:spMk id="17" creationId="{B52F82D7-72C0-43B8-900D-815264BA2E89}"/>
          </ac:spMkLst>
        </pc:spChg>
        <pc:spChg chg="del mod">
          <ac:chgData name="박 지유" userId="17b220f62eebd85b" providerId="LiveId" clId="{8B3D5A16-FA3A-49EE-A2FF-A38A9AB5B55F}" dt="2021-11-27T06:46:29.167" v="8606" actId="478"/>
          <ac:spMkLst>
            <pc:docMk/>
            <pc:sldMk cId="2868827268" sldId="288"/>
            <ac:spMk id="20" creationId="{05DF0835-28BC-4EF2-8439-0234B7F682AC}"/>
          </ac:spMkLst>
        </pc:spChg>
        <pc:picChg chg="del">
          <ac:chgData name="박 지유" userId="17b220f62eebd85b" providerId="LiveId" clId="{8B3D5A16-FA3A-49EE-A2FF-A38A9AB5B55F}" dt="2021-11-27T06:46:24.805" v="8602" actId="478"/>
          <ac:picMkLst>
            <pc:docMk/>
            <pc:sldMk cId="2868827268" sldId="288"/>
            <ac:picMk id="2049" creationId="{E8A36B01-0E68-43BD-9FFA-29AD80AAC7EA}"/>
          </ac:picMkLst>
        </pc:picChg>
        <pc:picChg chg="del">
          <ac:chgData name="박 지유" userId="17b220f62eebd85b" providerId="LiveId" clId="{8B3D5A16-FA3A-49EE-A2FF-A38A9AB5B55F}" dt="2021-11-27T06:46:24.365" v="8601" actId="478"/>
          <ac:picMkLst>
            <pc:docMk/>
            <pc:sldMk cId="2868827268" sldId="288"/>
            <ac:picMk id="2051" creationId="{60203EC3-E812-4CA4-BE52-80F94BD220C4}"/>
          </ac:picMkLst>
        </pc:picChg>
        <pc:picChg chg="add mod">
          <ac:chgData name="박 지유" userId="17b220f62eebd85b" providerId="LiveId" clId="{8B3D5A16-FA3A-49EE-A2FF-A38A9AB5B55F}" dt="2021-11-27T06:50:46.642" v="8947" actId="14100"/>
          <ac:picMkLst>
            <pc:docMk/>
            <pc:sldMk cId="2868827268" sldId="288"/>
            <ac:picMk id="3073" creationId="{BA667E8D-A8F0-4738-AC58-660E5C7B956C}"/>
          </ac:picMkLst>
        </pc:picChg>
        <pc:cxnChg chg="del">
          <ac:chgData name="박 지유" userId="17b220f62eebd85b" providerId="LiveId" clId="{8B3D5A16-FA3A-49EE-A2FF-A38A9AB5B55F}" dt="2021-11-27T06:46:25.738" v="8603" actId="478"/>
          <ac:cxnSpMkLst>
            <pc:docMk/>
            <pc:sldMk cId="2868827268" sldId="288"/>
            <ac:cxnSpMk id="21" creationId="{BA781F7A-E0A5-4A94-9309-FD8945535D1B}"/>
          </ac:cxnSpMkLst>
        </pc:cxnChg>
        <pc:cxnChg chg="del">
          <ac:chgData name="박 지유" userId="17b220f62eebd85b" providerId="LiveId" clId="{8B3D5A16-FA3A-49EE-A2FF-A38A9AB5B55F}" dt="2021-11-27T06:46:26.198" v="8604" actId="478"/>
          <ac:cxnSpMkLst>
            <pc:docMk/>
            <pc:sldMk cId="2868827268" sldId="288"/>
            <ac:cxnSpMk id="22" creationId="{EB61CEEB-54C5-4756-8A11-7B0DCE25873F}"/>
          </ac:cxnSpMkLst>
        </pc:cxnChg>
      </pc:sldChg>
      <pc:sldChg chg="addSp delSp modSp add mod modTransition delAnim modAnim">
        <pc:chgData name="박 지유" userId="17b220f62eebd85b" providerId="LiveId" clId="{8B3D5A16-FA3A-49EE-A2FF-A38A9AB5B55F}" dt="2021-11-28T07:55:25.403" v="9400"/>
        <pc:sldMkLst>
          <pc:docMk/>
          <pc:sldMk cId="497295565" sldId="289"/>
        </pc:sldMkLst>
        <pc:spChg chg="mod">
          <ac:chgData name="박 지유" userId="17b220f62eebd85b" providerId="LiveId" clId="{8B3D5A16-FA3A-49EE-A2FF-A38A9AB5B55F}" dt="2021-11-27T06:47:30.967" v="8673"/>
          <ac:spMkLst>
            <pc:docMk/>
            <pc:sldMk cId="497295565" sldId="289"/>
            <ac:spMk id="8" creationId="{501C4269-FF0A-48E8-99CF-5B0E91B72D05}"/>
          </ac:spMkLst>
        </pc:spChg>
        <pc:spChg chg="del mod">
          <ac:chgData name="박 지유" userId="17b220f62eebd85b" providerId="LiveId" clId="{8B3D5A16-FA3A-49EE-A2FF-A38A9AB5B55F}" dt="2021-11-27T06:47:17.863" v="8634" actId="478"/>
          <ac:spMkLst>
            <pc:docMk/>
            <pc:sldMk cId="497295565" sldId="289"/>
            <ac:spMk id="14" creationId="{2B456668-9839-4D8C-BF5A-8B05E6F1A57B}"/>
          </ac:spMkLst>
        </pc:spChg>
        <pc:picChg chg="add del mod">
          <ac:chgData name="박 지유" userId="17b220f62eebd85b" providerId="LiveId" clId="{8B3D5A16-FA3A-49EE-A2FF-A38A9AB5B55F}" dt="2021-11-28T06:44:45.629" v="9366" actId="478"/>
          <ac:picMkLst>
            <pc:docMk/>
            <pc:sldMk cId="497295565" sldId="289"/>
            <ac:picMk id="9" creationId="{D758B1F7-0BD5-4FD7-A449-8444C2F3B7E1}"/>
          </ac:picMkLst>
        </pc:picChg>
        <pc:picChg chg="add del mod">
          <ac:chgData name="박 지유" userId="17b220f62eebd85b" providerId="LiveId" clId="{8B3D5A16-FA3A-49EE-A2FF-A38A9AB5B55F}" dt="2021-11-28T06:44:30.347" v="9364" actId="478"/>
          <ac:picMkLst>
            <pc:docMk/>
            <pc:sldMk cId="497295565" sldId="289"/>
            <ac:picMk id="10" creationId="{49E7E82B-BCD4-4C93-AD8F-DC4B400F78AE}"/>
          </ac:picMkLst>
        </pc:picChg>
        <pc:picChg chg="add mod">
          <ac:chgData name="박 지유" userId="17b220f62eebd85b" providerId="LiveId" clId="{8B3D5A16-FA3A-49EE-A2FF-A38A9AB5B55F}" dt="2021-11-28T06:46:53.456" v="9398" actId="1440"/>
          <ac:picMkLst>
            <pc:docMk/>
            <pc:sldMk cId="497295565" sldId="289"/>
            <ac:picMk id="11" creationId="{BE7B44A1-3F68-4130-AA0B-F006FDB6B323}"/>
          </ac:picMkLst>
        </pc:picChg>
        <pc:picChg chg="del">
          <ac:chgData name="박 지유" userId="17b220f62eebd85b" providerId="LiveId" clId="{8B3D5A16-FA3A-49EE-A2FF-A38A9AB5B55F}" dt="2021-11-27T06:47:15.256" v="8632" actId="478"/>
          <ac:picMkLst>
            <pc:docMk/>
            <pc:sldMk cId="497295565" sldId="289"/>
            <ac:picMk id="3073" creationId="{BA667E8D-A8F0-4738-AC58-660E5C7B956C}"/>
          </ac:picMkLst>
        </pc:picChg>
      </pc:sldChg>
    </pc:docChg>
  </pc:docChgLst>
</pc:chgInfo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gif>
</file>

<file path=ppt/media/image6.pn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16DFA1-59F2-4F0D-8E15-FBDCC8C252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C6EEBC5-999C-495F-92F3-01530D85B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076213-4EE5-47DA-B429-CA7697380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D82EB4-8616-4D80-854E-4FE3EF8AF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14EC35-D57F-4525-9FC7-66981FD98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715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614E4-E2E5-4585-9B61-05019A84F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F93551C-2495-4743-9F29-F8CD349B6B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A328D7-458D-4D9B-AEBD-6CA432281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0C8DE2-14E8-44DD-976D-9059B75DD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98CEFE-026A-4D8A-97CF-27335161D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783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DC4B58-EC9F-4969-95E6-093C1B451D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0FE0E3-4207-4520-9CF3-55AE1DE928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11F40-A516-4BDD-B108-061D97518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DECE3C-7441-4018-9D19-AF10B657A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7BEEB9-742E-4DC8-956C-67EB28347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639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3D3BEF-D0A4-4118-8A50-1A96EA460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95EBC2-7CBB-431D-AE54-2615DE42E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5135E0-B830-4AB8-8CA1-D413FB157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75B69A-91DB-4954-B139-AA4B80C28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46D035-C775-488F-92FC-0811F7005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645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CFEBB0-C585-4F10-AEE8-FD28D72DC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169B1F-6C16-4054-A1D6-741C3D9F4B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34D906-6F5F-4E11-8CAD-249548FD1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642FDB-3585-4437-8C2C-827293662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B09460-2BD5-4485-9048-4A99C6BD3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6132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931C3-DC35-4BF9-9664-B4EC91E54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A5C78C-EC9F-43A3-9AC4-CFA5FC591E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14EDFF-78AC-467A-BDAF-C3B4AEBF5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C8E0CF-C7AC-4F56-9712-E4791C59D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181BEE-C550-4346-97B5-45FB33123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523E43-03A1-417F-BF36-A10B4648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49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2BAD89-FB14-401E-8AD2-AD2236CE4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76383C8-FCAF-47CA-812B-235E49ECF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BEA4513-64E4-446D-8017-481004F7C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DA4775C-CCFC-4BC5-BEB7-8291E852DA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C17D01E-E22C-450C-9AED-C0CBF4B45D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E284BD5-1682-4398-956E-CE0DB3618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6038884-EFB2-47C6-A732-795FCD4C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3F3ADD2-858A-4877-9000-A644B60F8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772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F47A68-AB28-42D3-85D8-64FE49250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5C0F50C-4D95-4350-BA1A-760FEC478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5A5AE9C-F48E-433D-89D7-8207DB6FF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EFDAD64-7EE2-4EA1-BF60-EB885E211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08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4660A7-0321-4F9D-B5C5-892CE9DB2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617491D-D010-435E-B3F9-61E6F48DC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F7201B-9264-4FA6-8EBF-3B0D8D647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102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2BC6CB-061D-4147-8DD7-0E716B007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20B8B8-6E8F-4366-9AAD-008A92F2E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F4A988-EC36-4640-B85B-DAD254253C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3E1926-AF6C-4094-B277-4A9E396A5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CF8D12-C050-4E4E-BF2B-185749B0F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9CDDFB2-FDF4-4032-83CC-00B59E582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307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845348-F7A8-4CED-8AD7-E5B382DBA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E50F7C0-0CCD-408B-A1FF-6A15962A2A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30676E-B797-47B7-939C-0CEB09555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B73990-0CE1-4731-BABE-D3D23C81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5A6E3FC-280B-467B-97AD-353BE170B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1723F2-B5DC-4A17-85B2-CA06E6726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9750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F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182D8E3-732B-4024-84F1-B1B6427AE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F39B61-F45E-461E-B3A3-1367D02E4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88FB82-B847-4866-8FC3-F5BFBDA370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2F611-66C5-4A4E-84C3-80A73ACFAD3E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E3E7F7-5335-49F5-974A-10D09B05C7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FBF27-5D9D-414A-8274-6ABFD796C2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9ABB4-7890-42AD-86B7-86E48B0DC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5406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ttps://www.youtube.com/embed/60j-GPl24VM?feature=oembed" TargetMode="External"/><Relationship Id="rId1" Type="http://schemas.openxmlformats.org/officeDocument/2006/relationships/tags" Target="../tags/tag1.xml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2985247" y="1904717"/>
            <a:ext cx="5908868" cy="1985611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270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r>
              <a:rPr lang="ko-KR" altLang="en-US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 </a:t>
            </a:r>
            <a:endParaRPr lang="ko-KR" altLang="en-US" sz="14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394829" y="4500965"/>
            <a:ext cx="3457345" cy="2136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4</a:t>
            </a:r>
            <a:r>
              <a:rPr lang="ko-KR" altLang="en-US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조 </a:t>
            </a:r>
            <a:endParaRPr lang="en-US" altLang="ko-KR" sz="1500" b="1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2018204084 </a:t>
            </a:r>
            <a:r>
              <a:rPr lang="ko-KR" altLang="en-US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정보융합학부 최성원</a:t>
            </a:r>
            <a:r>
              <a:rPr lang="en-US" altLang="ko-KR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(</a:t>
            </a:r>
            <a:r>
              <a:rPr lang="ko-KR" altLang="en-US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팀장</a:t>
            </a:r>
            <a:r>
              <a:rPr lang="en-US" altLang="ko-KR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)</a:t>
            </a: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2018204002 </a:t>
            </a:r>
            <a:r>
              <a:rPr lang="ko-KR" altLang="en-US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정보융합학부 </a:t>
            </a:r>
            <a:r>
              <a:rPr lang="ko-KR" altLang="en-US" sz="1500" b="1" kern="0" dirty="0" err="1">
                <a:solidFill>
                  <a:srgbClr val="87726A"/>
                </a:solidFill>
                <a:latin typeface="나눔스퀘어 Bold"/>
                <a:ea typeface="나눔스퀘어 Bold"/>
              </a:rPr>
              <a:t>박정재</a:t>
            </a:r>
            <a:endParaRPr lang="en-US" altLang="ko-KR" sz="1500" b="1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2018204043 </a:t>
            </a:r>
            <a:r>
              <a:rPr lang="ko-KR" altLang="en-US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정보융합학부 </a:t>
            </a:r>
            <a:r>
              <a:rPr lang="ko-KR" altLang="en-US" sz="1500" b="1" kern="0" dirty="0" err="1">
                <a:solidFill>
                  <a:srgbClr val="87726A"/>
                </a:solidFill>
                <a:latin typeface="나눔스퀘어 Bold"/>
                <a:ea typeface="나눔스퀘어 Bold"/>
              </a:rPr>
              <a:t>정호빈</a:t>
            </a:r>
            <a:endParaRPr lang="en-US" altLang="ko-KR" sz="1500" b="1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2018204091 </a:t>
            </a:r>
            <a:r>
              <a:rPr lang="ko-KR" altLang="en-US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정보융합학부 신태호</a:t>
            </a:r>
            <a:endParaRPr lang="en-US" altLang="ko-KR" sz="1500" b="1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2020204093 </a:t>
            </a:r>
            <a:r>
              <a:rPr lang="ko-KR" altLang="en-US" sz="1500" b="1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정보융합학부 박지유</a:t>
            </a:r>
            <a:endParaRPr lang="en-US" altLang="ko-KR" sz="1500" b="1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3101788" y="2047469"/>
            <a:ext cx="5670889" cy="1700105"/>
          </a:xfrm>
          <a:prstGeom prst="roundRect">
            <a:avLst>
              <a:gd name="adj" fmla="val 1198"/>
            </a:avLst>
          </a:prstGeom>
          <a:noFill/>
          <a:ln w="12700">
            <a:solidFill>
              <a:srgbClr val="87726A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lnSpc>
                <a:spcPct val="150000"/>
              </a:lnSpc>
              <a:defRPr/>
            </a:pPr>
            <a:endParaRPr lang="ko-KR" altLang="en-US" sz="6600" kern="0">
              <a:solidFill>
                <a:srgbClr val="87726A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E6E8AE0-DEA8-4A38-BE88-DF7CDC25B7B2}"/>
              </a:ext>
            </a:extLst>
          </p:cNvPr>
          <p:cNvSpPr/>
          <p:nvPr/>
        </p:nvSpPr>
        <p:spPr>
          <a:xfrm>
            <a:off x="3352720" y="4033080"/>
            <a:ext cx="5169024" cy="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프로젝트 기간</a:t>
            </a:r>
            <a:r>
              <a:rPr lang="en-US" altLang="ko-KR" kern="0" dirty="0">
                <a:solidFill>
                  <a:srgbClr val="87726A"/>
                </a:solidFill>
                <a:latin typeface="나눔스퀘어 Bold"/>
                <a:ea typeface="나눔스퀘어 Bold"/>
              </a:rPr>
              <a:t>: 2021.11.9 ~ 2021.11.28</a:t>
            </a:r>
            <a:endParaRPr lang="en-US" altLang="ko-KR" b="1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4"/>
          <p:cNvSpPr/>
          <p:nvPr/>
        </p:nvSpPr>
        <p:spPr>
          <a:xfrm>
            <a:off x="3147270" y="1955051"/>
            <a:ext cx="5897460" cy="2239445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270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3.</a:t>
            </a:r>
            <a:r>
              <a:rPr lang="ko-KR" altLang="en-US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 </a:t>
            </a:r>
            <a:r>
              <a:rPr lang="ko-KR" altLang="en-US" sz="36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프로젝트  추진 세부 일정 및 팀원 소개</a:t>
            </a:r>
            <a:endParaRPr lang="ko-KR" altLang="en-US" sz="14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</p:spTree>
    <p:extLst>
      <p:ext uri="{BB962C8B-B14F-4D97-AF65-F5344CB8AC3E}">
        <p14:creationId xmlns:p14="http://schemas.microsoft.com/office/powerpoint/2010/main" val="2917069290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61987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44893" y="1388840"/>
            <a:ext cx="4681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3.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프로젝트 추진 세부 일정</a:t>
            </a:r>
          </a:p>
        </p:txBody>
      </p:sp>
      <p:graphicFrame>
        <p:nvGraphicFramePr>
          <p:cNvPr id="7" name="표 3">
            <a:extLst>
              <a:ext uri="{FF2B5EF4-FFF2-40B4-BE49-F238E27FC236}">
                <a16:creationId xmlns:a16="http://schemas.microsoft.com/office/drawing/2014/main" id="{BD00B9B5-BBC1-4E49-B330-771AC2B17C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037783"/>
              </p:ext>
            </p:extLst>
          </p:nvPr>
        </p:nvGraphicFramePr>
        <p:xfrm>
          <a:off x="2742846" y="2309093"/>
          <a:ext cx="6706308" cy="31600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3154">
                  <a:extLst>
                    <a:ext uri="{9D8B030D-6E8A-4147-A177-3AD203B41FA5}">
                      <a16:colId xmlns:a16="http://schemas.microsoft.com/office/drawing/2014/main" val="1791048656"/>
                    </a:ext>
                  </a:extLst>
                </a:gridCol>
                <a:gridCol w="3353154">
                  <a:extLst>
                    <a:ext uri="{9D8B030D-6E8A-4147-A177-3AD203B41FA5}">
                      <a16:colId xmlns:a16="http://schemas.microsoft.com/office/drawing/2014/main" val="3388499984"/>
                    </a:ext>
                  </a:extLst>
                </a:gridCol>
              </a:tblGrid>
              <a:tr h="599747"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11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월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9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일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 ~ 11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일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프로젝트 계획 및 보고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2162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11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월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11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일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~ 21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일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분석 및 설계 문서 작성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851154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11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월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11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일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 ~ 21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일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DB 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구축 및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GUI 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메인 설계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2545498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11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월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11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일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~ 28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일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시스템 오류 수정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3483428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11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월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22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일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~ 28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일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시제품 완성 및 시연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245795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61987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508000" marR="0" indent="-254000" algn="just" fontAlgn="base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10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1C4269-FF0A-48E8-99CF-5B0E91B72D05}"/>
              </a:ext>
            </a:extLst>
          </p:cNvPr>
          <p:cNvSpPr txBox="1"/>
          <p:nvPr/>
        </p:nvSpPr>
        <p:spPr>
          <a:xfrm>
            <a:off x="797293" y="1541240"/>
            <a:ext cx="4681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3.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팀원소개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1168E11-72F8-4508-9BD3-C5955C38A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911" y="2640375"/>
            <a:ext cx="1779134" cy="17676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79F5810-A05A-41ED-A8B7-1AD21D2646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7" t="2038" r="6670" b="18703"/>
          <a:stretch/>
        </p:blipFill>
        <p:spPr>
          <a:xfrm>
            <a:off x="5129483" y="2640375"/>
            <a:ext cx="1933034" cy="184345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78BB173B-546C-4EF2-BF82-870090BE3F2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7" t="1416" r="9021" b="10740"/>
          <a:stretch/>
        </p:blipFill>
        <p:spPr>
          <a:xfrm>
            <a:off x="2911835" y="2613715"/>
            <a:ext cx="1900858" cy="1843452"/>
          </a:xfrm>
          <a:prstGeom prst="rect">
            <a:avLst/>
          </a:prstGeom>
        </p:spPr>
      </p:pic>
      <p:pic>
        <p:nvPicPr>
          <p:cNvPr id="17" name="그림 16" descr="클립아트, 벡터그래픽이(가) 표시된 사진&#10;&#10;자동 생성된 설명">
            <a:extLst>
              <a:ext uri="{FF2B5EF4-FFF2-40B4-BE49-F238E27FC236}">
                <a16:creationId xmlns:a16="http://schemas.microsoft.com/office/drawing/2014/main" id="{061F8334-738F-4350-AD7F-58C42D027A7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77" t="31918"/>
          <a:stretch/>
        </p:blipFill>
        <p:spPr>
          <a:xfrm>
            <a:off x="9542969" y="2640375"/>
            <a:ext cx="1757041" cy="1843452"/>
          </a:xfrm>
          <a:prstGeom prst="rect">
            <a:avLst/>
          </a:prstGeom>
        </p:spPr>
      </p:pic>
      <p:pic>
        <p:nvPicPr>
          <p:cNvPr id="19" name="그림 18" descr="클립아트, 벡터그래픽이(가) 표시된 사진&#10;&#10;자동 생성된 설명">
            <a:extLst>
              <a:ext uri="{FF2B5EF4-FFF2-40B4-BE49-F238E27FC236}">
                <a16:creationId xmlns:a16="http://schemas.microsoft.com/office/drawing/2014/main" id="{5F1951C5-FC0C-4C11-B0BE-9DDFAD9897F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4" t="30448" r="49156"/>
          <a:stretch/>
        </p:blipFill>
        <p:spPr>
          <a:xfrm>
            <a:off x="7379307" y="2613715"/>
            <a:ext cx="1900858" cy="187332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076341D-20F3-49EA-B412-FDF17B6182FA}"/>
              </a:ext>
            </a:extLst>
          </p:cNvPr>
          <p:cNvSpPr txBox="1"/>
          <p:nvPr/>
        </p:nvSpPr>
        <p:spPr>
          <a:xfrm>
            <a:off x="634095" y="4645961"/>
            <a:ext cx="299694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최성원</a:t>
            </a:r>
            <a:r>
              <a:rPr lang="en-US" altLang="ko-KR" sz="1600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(</a:t>
            </a:r>
            <a:r>
              <a:rPr lang="ko-KR" altLang="en-US" sz="1600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팀장</a:t>
            </a:r>
            <a:r>
              <a:rPr lang="en-US" altLang="ko-KR" sz="1600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프로젝트 총괄</a:t>
            </a:r>
            <a:r>
              <a:rPr lang="en-US" altLang="ko-KR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1400" dirty="0" err="1">
                <a:solidFill>
                  <a:srgbClr val="836F67"/>
                </a:solidFill>
                <a:latin typeface="나눔스퀘어 ExtraBold"/>
                <a:ea typeface="나눔스퀘어 ExtraBold"/>
              </a:rPr>
              <a:t>백엔드</a:t>
            </a:r>
            <a:r>
              <a:rPr lang="ko-KR" altLang="en-US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구축 참여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808378-53C9-48D9-96AF-6AB0D10C8006}"/>
              </a:ext>
            </a:extLst>
          </p:cNvPr>
          <p:cNvSpPr txBox="1"/>
          <p:nvPr/>
        </p:nvSpPr>
        <p:spPr>
          <a:xfrm>
            <a:off x="2876164" y="4669410"/>
            <a:ext cx="306240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u="sng" dirty="0" err="1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박정재</a:t>
            </a:r>
            <a:endParaRPr lang="en-US" altLang="ko-KR" sz="1600" u="sng" dirty="0">
              <a:solidFill>
                <a:srgbClr val="836F6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/>
              <a:ea typeface="나눔스퀘어 ExtraBold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데이터 수집</a:t>
            </a:r>
            <a:endParaRPr lang="en-US" altLang="ko-KR" sz="1400" dirty="0">
              <a:solidFill>
                <a:srgbClr val="836F67"/>
              </a:solidFill>
              <a:latin typeface="나눔스퀘어 ExtraBold"/>
              <a:ea typeface="나눔스퀘어 ExtraBold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1400" dirty="0" err="1">
                <a:solidFill>
                  <a:srgbClr val="836F67"/>
                </a:solidFill>
                <a:latin typeface="나눔스퀘어 ExtraBold"/>
                <a:ea typeface="나눔스퀘어 ExtraBold"/>
              </a:rPr>
              <a:t>프론트엔드</a:t>
            </a:r>
            <a:r>
              <a:rPr lang="ko-KR" altLang="en-US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구축 참여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A94458-4382-43B6-98AA-B95A1D3D8678}"/>
              </a:ext>
            </a:extLst>
          </p:cNvPr>
          <p:cNvSpPr txBox="1"/>
          <p:nvPr/>
        </p:nvSpPr>
        <p:spPr>
          <a:xfrm>
            <a:off x="5129483" y="4667370"/>
            <a:ext cx="283779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박지유</a:t>
            </a:r>
            <a:endParaRPr lang="en-US" altLang="ko-KR" sz="1600" u="sng" dirty="0">
              <a:solidFill>
                <a:srgbClr val="836F6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/>
              <a:ea typeface="나눔스퀘어 ExtraBold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데이터 수집</a:t>
            </a:r>
            <a:endParaRPr lang="en-US" altLang="ko-KR" sz="1400" dirty="0">
              <a:solidFill>
                <a:srgbClr val="836F67"/>
              </a:solidFill>
              <a:latin typeface="나눔스퀘어 ExtraBold"/>
              <a:ea typeface="나눔스퀘어 ExtraBold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1400" dirty="0" err="1">
                <a:solidFill>
                  <a:srgbClr val="836F67"/>
                </a:solidFill>
                <a:latin typeface="나눔스퀘어 ExtraBold"/>
                <a:ea typeface="나눔스퀘어 ExtraBold"/>
              </a:rPr>
              <a:t>프론트엔드</a:t>
            </a:r>
            <a:r>
              <a:rPr lang="ko-KR" altLang="en-US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구축 참여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08987E-84D7-48C4-8603-7FEA17E49CC8}"/>
              </a:ext>
            </a:extLst>
          </p:cNvPr>
          <p:cNvSpPr txBox="1"/>
          <p:nvPr/>
        </p:nvSpPr>
        <p:spPr>
          <a:xfrm>
            <a:off x="7379307" y="4645960"/>
            <a:ext cx="229985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신태호</a:t>
            </a:r>
            <a:endParaRPr lang="en-US" altLang="ko-KR" sz="1600" u="sng" dirty="0">
              <a:solidFill>
                <a:srgbClr val="836F6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/>
              <a:ea typeface="나눔스퀘어 ExtraBold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altLang="ko-KR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DB </a:t>
            </a:r>
            <a:r>
              <a:rPr lang="ko-KR" altLang="en-US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설계</a:t>
            </a:r>
            <a:endParaRPr lang="en-US" altLang="ko-KR" sz="1400" dirty="0">
              <a:solidFill>
                <a:srgbClr val="836F67"/>
              </a:solidFill>
              <a:latin typeface="나눔스퀘어 ExtraBold"/>
              <a:ea typeface="나눔스퀘어 ExtraBold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1400" dirty="0" err="1">
                <a:solidFill>
                  <a:srgbClr val="836F67"/>
                </a:solidFill>
                <a:latin typeface="나눔스퀘어 ExtraBold"/>
                <a:ea typeface="나눔스퀘어 ExtraBold"/>
              </a:rPr>
              <a:t>백엔드</a:t>
            </a:r>
            <a:r>
              <a:rPr lang="ko-KR" altLang="en-US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구축 참여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39A5FB-D74D-4C2C-AD7E-CA5454BEAAEF}"/>
              </a:ext>
            </a:extLst>
          </p:cNvPr>
          <p:cNvSpPr txBox="1"/>
          <p:nvPr/>
        </p:nvSpPr>
        <p:spPr>
          <a:xfrm>
            <a:off x="9500925" y="4667369"/>
            <a:ext cx="292268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u="sng" dirty="0" err="1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정호빈</a:t>
            </a:r>
            <a:endParaRPr lang="en-US" altLang="ko-KR" sz="1600" u="sng" dirty="0">
              <a:solidFill>
                <a:srgbClr val="836F6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ExtraBold"/>
              <a:ea typeface="나눔스퀘어 ExtraBold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altLang="ko-KR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UI </a:t>
            </a:r>
            <a:r>
              <a:rPr lang="ko-KR" altLang="en-US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구축</a:t>
            </a:r>
            <a:endParaRPr lang="en-US" altLang="ko-KR" sz="1400" dirty="0">
              <a:solidFill>
                <a:srgbClr val="836F67"/>
              </a:solidFill>
              <a:latin typeface="나눔스퀘어 ExtraBold"/>
              <a:ea typeface="나눔스퀘어 ExtraBold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ko-KR" altLang="en-US" sz="1400" dirty="0" err="1">
                <a:solidFill>
                  <a:srgbClr val="836F67"/>
                </a:solidFill>
                <a:latin typeface="나눔스퀘어 ExtraBold"/>
                <a:ea typeface="나눔스퀘어 ExtraBold"/>
              </a:rPr>
              <a:t>프론트엔드</a:t>
            </a:r>
            <a:r>
              <a:rPr lang="ko-KR" altLang="en-US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구축</a:t>
            </a:r>
            <a:r>
              <a:rPr lang="en-US" altLang="ko-KR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</a:t>
            </a:r>
            <a:r>
              <a:rPr lang="ko-KR" altLang="en-US" sz="14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참여</a:t>
            </a:r>
          </a:p>
        </p:txBody>
      </p:sp>
    </p:spTree>
    <p:extLst>
      <p:ext uri="{BB962C8B-B14F-4D97-AF65-F5344CB8AC3E}">
        <p14:creationId xmlns:p14="http://schemas.microsoft.com/office/powerpoint/2010/main" val="1624800840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4"/>
          <p:cNvSpPr/>
          <p:nvPr/>
        </p:nvSpPr>
        <p:spPr>
          <a:xfrm>
            <a:off x="3147270" y="1955051"/>
            <a:ext cx="5897460" cy="2239445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270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4. </a:t>
            </a:r>
            <a:r>
              <a:rPr lang="ko-KR" altLang="en-US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프로젝트 구축 및 설계  </a:t>
            </a:r>
            <a:endParaRPr lang="ko-KR" altLang="en-US" sz="14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</p:spTree>
    <p:extLst>
      <p:ext uri="{BB962C8B-B14F-4D97-AF65-F5344CB8AC3E}">
        <p14:creationId xmlns:p14="http://schemas.microsoft.com/office/powerpoint/2010/main" val="1176109352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61987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508000" marR="0" indent="-254000" algn="just" fontAlgn="base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10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1C4269-FF0A-48E8-99CF-5B0E91B72D05}"/>
              </a:ext>
            </a:extLst>
          </p:cNvPr>
          <p:cNvSpPr txBox="1"/>
          <p:nvPr/>
        </p:nvSpPr>
        <p:spPr>
          <a:xfrm>
            <a:off x="797293" y="1541240"/>
            <a:ext cx="4681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4.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</a:t>
            </a:r>
            <a:r>
              <a:rPr lang="en-US" altLang="ko-KR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GUI </a:t>
            </a: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메인 설계</a:t>
            </a:r>
            <a:endParaRPr lang="ko-KR" altLang="en-US" sz="2000" dirty="0">
              <a:solidFill>
                <a:srgbClr val="836F67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5F81CF-005A-49E7-92EF-B6F08849BADD}"/>
              </a:ext>
            </a:extLst>
          </p:cNvPr>
          <p:cNvSpPr txBox="1"/>
          <p:nvPr/>
        </p:nvSpPr>
        <p:spPr>
          <a:xfrm>
            <a:off x="700399" y="1941350"/>
            <a:ext cx="8599432" cy="4622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Þ"/>
              <a:defRPr/>
            </a:pPr>
            <a:r>
              <a:rPr lang="en-US" altLang="ko-KR" sz="2000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ExtraBold"/>
                <a:ea typeface="나눔스퀘어 ExtraBold"/>
              </a:rPr>
              <a:t>Google Map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을 </a:t>
            </a: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통해 진행함</a:t>
            </a:r>
            <a:endParaRPr lang="en-US" altLang="ko-KR" sz="2000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sz="2000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한강을 기준</a:t>
            </a: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으로 남쪽과 북쪽을 나눠서 흡연 구역 표시</a:t>
            </a:r>
            <a:endParaRPr lang="en-US" altLang="ko-KR" sz="2000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1257300" lvl="2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북쪽은 </a:t>
            </a:r>
            <a:r>
              <a:rPr lang="en-US" altLang="ko-KR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14</a:t>
            </a: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개의 구</a:t>
            </a:r>
            <a:r>
              <a:rPr lang="en-US" altLang="ko-KR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, </a:t>
            </a: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남쪽은 </a:t>
            </a:r>
            <a:r>
              <a:rPr lang="en-US" altLang="ko-KR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11</a:t>
            </a: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개의 구가 있음</a:t>
            </a:r>
            <a:endParaRPr lang="en-US" altLang="ko-KR" sz="2000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구별로 흡연 단속 횟수에 따라 </a:t>
            </a:r>
            <a:r>
              <a:rPr lang="ko-KR" altLang="en-US" sz="2000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색을 구분</a:t>
            </a: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해서 표시</a:t>
            </a:r>
            <a:endParaRPr lang="en-US" altLang="ko-KR" sz="2000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1257300" lvl="2" indent="-34290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1000 ~ 2000 </a:t>
            </a: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횟수 </a:t>
            </a: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=&gt; 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나눔스퀘어 Bold"/>
                <a:ea typeface="나눔스퀘어 Bold"/>
              </a:rPr>
              <a:t>회색</a:t>
            </a:r>
            <a:endParaRPr lang="en-US" altLang="ko-KR" sz="1600" dirty="0">
              <a:solidFill>
                <a:schemeClr val="bg2">
                  <a:lumMod val="50000"/>
                </a:schemeClr>
              </a:solidFill>
              <a:latin typeface="나눔스퀘어 Bold"/>
              <a:ea typeface="나눔스퀘어 Bold"/>
            </a:endParaRPr>
          </a:p>
          <a:p>
            <a:pPr marL="1257300" lvl="2" indent="-34290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2000 ~ 3000 </a:t>
            </a: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횟수 </a:t>
            </a: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=&gt; </a:t>
            </a:r>
            <a:r>
              <a:rPr lang="ko-KR" altLang="en-US" sz="1600" dirty="0">
                <a:solidFill>
                  <a:schemeClr val="accent6"/>
                </a:solidFill>
                <a:latin typeface="나눔스퀘어 Bold"/>
                <a:ea typeface="나눔스퀘어 Bold"/>
              </a:rPr>
              <a:t>옅은 초록색</a:t>
            </a:r>
            <a:endParaRPr lang="en-US" altLang="ko-KR" sz="1600" dirty="0">
              <a:solidFill>
                <a:schemeClr val="accent6"/>
              </a:solidFill>
              <a:latin typeface="나눔스퀘어 Bold"/>
              <a:ea typeface="나눔스퀘어 Bold"/>
            </a:endParaRPr>
          </a:p>
          <a:p>
            <a:pPr marL="1257300" lvl="2" indent="-34290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3000 ~ 4000 </a:t>
            </a: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횟수 </a:t>
            </a: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=&gt; </a:t>
            </a:r>
            <a:r>
              <a:rPr lang="ko-KR" altLang="en-US" sz="1600" dirty="0">
                <a:solidFill>
                  <a:schemeClr val="accent6">
                    <a:lumMod val="50000"/>
                  </a:schemeClr>
                </a:solidFill>
                <a:latin typeface="나눔스퀘어 Bold"/>
                <a:ea typeface="나눔스퀘어 Bold"/>
              </a:rPr>
              <a:t>진한 초록색</a:t>
            </a:r>
            <a:endParaRPr lang="en-US" altLang="ko-KR" sz="1600" dirty="0">
              <a:solidFill>
                <a:schemeClr val="accent6">
                  <a:lumMod val="50000"/>
                </a:schemeClr>
              </a:solidFill>
              <a:latin typeface="나눔스퀘어 Bold"/>
              <a:ea typeface="나눔스퀘어 Bold"/>
            </a:endParaRPr>
          </a:p>
          <a:p>
            <a:pPr marL="1257300" lvl="2" indent="-34290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4000 ~ 5000 </a:t>
            </a: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횟수 </a:t>
            </a: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=&gt; </a:t>
            </a:r>
            <a:r>
              <a:rPr lang="ko-KR" altLang="en-US" sz="1600" dirty="0">
                <a:solidFill>
                  <a:srgbClr val="0070C0"/>
                </a:solidFill>
                <a:latin typeface="나눔스퀘어 Bold"/>
                <a:ea typeface="나눔스퀘어 Bold"/>
              </a:rPr>
              <a:t>파란색</a:t>
            </a:r>
            <a:endParaRPr lang="en-US" altLang="ko-KR" sz="1600" dirty="0">
              <a:solidFill>
                <a:srgbClr val="0070C0"/>
              </a:solidFill>
              <a:latin typeface="나눔스퀘어 Bold"/>
              <a:ea typeface="나눔스퀘어 Bold"/>
            </a:endParaRPr>
          </a:p>
          <a:p>
            <a:pPr marL="1257300" lvl="2" indent="-34290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5000 ~ 10000 </a:t>
            </a: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횟수 </a:t>
            </a: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=&gt; </a:t>
            </a:r>
            <a:r>
              <a:rPr lang="ko-KR" altLang="en-US" sz="1600" dirty="0">
                <a:solidFill>
                  <a:srgbClr val="FFFF00"/>
                </a:solidFill>
                <a:latin typeface="나눔스퀘어 Bold"/>
                <a:ea typeface="나눔스퀘어 Bold"/>
              </a:rPr>
              <a:t>노란색</a:t>
            </a:r>
            <a:endParaRPr lang="en-US" altLang="ko-KR" sz="1600" dirty="0">
              <a:solidFill>
                <a:srgbClr val="FFFF00"/>
              </a:solidFill>
              <a:latin typeface="나눔스퀘어 Bold"/>
              <a:ea typeface="나눔스퀘어 Bold"/>
            </a:endParaRPr>
          </a:p>
          <a:p>
            <a:pPr marL="1257300" lvl="2" indent="-342900">
              <a:lnSpc>
                <a:spcPct val="150000"/>
              </a:lnSpc>
              <a:buFontTx/>
              <a:buChar char="-"/>
              <a:defRPr/>
            </a:pP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10000 </a:t>
            </a: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이상 횟수 </a:t>
            </a: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 = &gt; </a:t>
            </a:r>
            <a:r>
              <a:rPr lang="ko-KR" altLang="en-US" sz="1600" dirty="0">
                <a:solidFill>
                  <a:srgbClr val="FF0000"/>
                </a:solidFill>
                <a:latin typeface="나눔스퀘어 Bold"/>
                <a:ea typeface="나눔스퀘어 Bold"/>
              </a:rPr>
              <a:t>빨간색</a:t>
            </a:r>
            <a:endParaRPr lang="en-US" altLang="ko-KR" sz="1600" dirty="0">
              <a:solidFill>
                <a:srgbClr val="FF0000"/>
              </a:solidFill>
              <a:latin typeface="나눔스퀘어 Bold"/>
              <a:ea typeface="나눔스퀘어 Bold"/>
            </a:endParaRPr>
          </a:p>
          <a:p>
            <a:pPr marL="1257300" lvl="2" indent="-342900">
              <a:lnSpc>
                <a:spcPct val="150000"/>
              </a:lnSpc>
              <a:buFontTx/>
              <a:buChar char="-"/>
              <a:defRPr/>
            </a:pP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그 외 흡연 단속 횟수를 알 수 없는 지역은 </a:t>
            </a:r>
            <a:r>
              <a:rPr lang="ko-KR" altLang="en-US" sz="1600" dirty="0">
                <a:latin typeface="나눔스퀘어 Bold"/>
                <a:ea typeface="나눔스퀘어 Bold"/>
              </a:rPr>
              <a:t>검정색</a:t>
            </a: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으로 표시함</a:t>
            </a:r>
            <a:endParaRPr lang="en-US" altLang="ko-KR" sz="1600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pic>
        <p:nvPicPr>
          <p:cNvPr id="15" name="그림 14" descr="지도이(가) 표시된 사진&#10;&#10;자동 생성된 설명">
            <a:extLst>
              <a:ext uri="{FF2B5EF4-FFF2-40B4-BE49-F238E27FC236}">
                <a16:creationId xmlns:a16="http://schemas.microsoft.com/office/drawing/2014/main" id="{39ACF4CF-74D1-448F-BBB7-1F0405570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884" y="1741296"/>
            <a:ext cx="3322717" cy="4691036"/>
          </a:xfrm>
          <a:prstGeom prst="rect">
            <a:avLst/>
          </a:prstGeom>
        </p:spPr>
      </p:pic>
      <p:pic>
        <p:nvPicPr>
          <p:cNvPr id="4" name="그림 3" descr="지도이(가) 표시된 사진&#10;&#10;자동 생성된 설명">
            <a:extLst>
              <a:ext uri="{FF2B5EF4-FFF2-40B4-BE49-F238E27FC236}">
                <a16:creationId xmlns:a16="http://schemas.microsoft.com/office/drawing/2014/main" id="{19107239-6A22-4057-B4D4-F80D7B717F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840" y="1368106"/>
            <a:ext cx="3478712" cy="4753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9036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4.81481E-6 L 0.1138 0.04005 C 0.1375 0.04908 0.17305 0.05394 0.21042 0.05394 C 0.25299 0.05394 0.28698 0.04908 0.31068 0.04005 L 0.42461 -4.81481E-6 " pathEditMode="relative" rAng="0" ptsTypes="AAA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4" y="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61987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508000" marR="0" indent="-254000" algn="just" fontAlgn="base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10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1C4269-FF0A-48E8-99CF-5B0E91B72D05}"/>
              </a:ext>
            </a:extLst>
          </p:cNvPr>
          <p:cNvSpPr txBox="1"/>
          <p:nvPr/>
        </p:nvSpPr>
        <p:spPr>
          <a:xfrm>
            <a:off x="797293" y="1541240"/>
            <a:ext cx="4681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4.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</a:t>
            </a: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DB 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구축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56668-9839-4D8C-BF5A-8B05E6F1A57B}"/>
              </a:ext>
            </a:extLst>
          </p:cNvPr>
          <p:cNvSpPr txBox="1"/>
          <p:nvPr/>
        </p:nvSpPr>
        <p:spPr>
          <a:xfrm>
            <a:off x="-178435" y="2033781"/>
            <a:ext cx="42249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[ </a:t>
            </a:r>
            <a:r>
              <a:rPr lang="en-US" altLang="ko-KR" dirty="0" err="1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MainActivity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]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6B9110-2F82-4F95-B12C-6386A0626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4E32CE58-AFF4-4E40-B3DF-40480A9B35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199476864">
            <a:extLst>
              <a:ext uri="{FF2B5EF4-FFF2-40B4-BE49-F238E27FC236}">
                <a16:creationId xmlns:a16="http://schemas.microsoft.com/office/drawing/2014/main" id="{C2B4CA1B-F3EF-44F2-B41E-998404D49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475" y="2204291"/>
            <a:ext cx="5344192" cy="403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>
            <a:extLst>
              <a:ext uri="{FF2B5EF4-FFF2-40B4-BE49-F238E27FC236}">
                <a16:creationId xmlns:a16="http://schemas.microsoft.com/office/drawing/2014/main" id="{A0F72F8A-4886-4E21-9338-EA12BBE28A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7E50E3-0394-42C8-AA62-84BA451E62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101" name="_x202367088">
            <a:extLst>
              <a:ext uri="{FF2B5EF4-FFF2-40B4-BE49-F238E27FC236}">
                <a16:creationId xmlns:a16="http://schemas.microsoft.com/office/drawing/2014/main" id="{6974716E-1CC6-4B0B-A22E-306668F52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7374" y="1650004"/>
            <a:ext cx="2320186" cy="471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4A7A859-7020-40F4-8986-2C30AA92E7A0}"/>
              </a:ext>
            </a:extLst>
          </p:cNvPr>
          <p:cNvSpPr txBox="1"/>
          <p:nvPr/>
        </p:nvSpPr>
        <p:spPr>
          <a:xfrm>
            <a:off x="672098" y="2613807"/>
            <a:ext cx="2349870" cy="268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en-US" altLang="ko-KR" sz="1900" dirty="0">
                <a:solidFill>
                  <a:srgbClr val="836F67"/>
                </a:solidFill>
                <a:latin typeface="나눔스퀘어 Bold"/>
                <a:ea typeface="나눔스퀘어 Bold"/>
              </a:rPr>
              <a:t>4</a:t>
            </a:r>
            <a:r>
              <a:rPr lang="ko-KR" altLang="en-US" sz="1900" dirty="0">
                <a:solidFill>
                  <a:srgbClr val="836F67"/>
                </a:solidFill>
                <a:latin typeface="나눔스퀘어 Bold"/>
                <a:ea typeface="나눔스퀘어 Bold"/>
              </a:rPr>
              <a:t>개의 버튼</a:t>
            </a:r>
            <a:r>
              <a:rPr lang="en-US" altLang="ko-KR" sz="1900" dirty="0">
                <a:solidFill>
                  <a:srgbClr val="836F67"/>
                </a:solidFill>
                <a:latin typeface="나눔스퀘어 Bold"/>
                <a:ea typeface="나눔스퀘어 Bold"/>
              </a:rPr>
              <a:t>(</a:t>
            </a:r>
            <a:r>
              <a:rPr lang="ko-KR" altLang="en-US" sz="1900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흡연구역 </a:t>
            </a:r>
            <a:r>
              <a:rPr lang="en-US" altLang="ko-KR" sz="1900" dirty="0">
                <a:solidFill>
                  <a:srgbClr val="836F67"/>
                </a:solidFill>
                <a:latin typeface="나눔스퀘어 Bold"/>
                <a:ea typeface="나눔스퀘어 Bold"/>
              </a:rPr>
              <a:t>1, 2, </a:t>
            </a:r>
            <a:r>
              <a:rPr lang="ko-KR" altLang="en-US" sz="1900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흡연구역 현황</a:t>
            </a:r>
            <a:r>
              <a:rPr lang="en-US" altLang="ko-KR" sz="1900" dirty="0">
                <a:solidFill>
                  <a:srgbClr val="836F67"/>
                </a:solidFill>
                <a:latin typeface="나눔스퀘어 Bold"/>
                <a:ea typeface="나눔스퀘어 Bold"/>
              </a:rPr>
              <a:t>, </a:t>
            </a:r>
            <a:r>
              <a:rPr lang="ko-KR" altLang="en-US" sz="1900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흡연구역 제안</a:t>
            </a:r>
            <a:r>
              <a:rPr lang="en-US" altLang="ko-KR" sz="1900" dirty="0">
                <a:solidFill>
                  <a:srgbClr val="836F67"/>
                </a:solidFill>
                <a:latin typeface="나눔스퀘어 Bold"/>
                <a:ea typeface="나눔스퀘어 Bold"/>
              </a:rPr>
              <a:t>)</a:t>
            </a:r>
            <a:r>
              <a:rPr lang="ko-KR" altLang="en-US" sz="1900" dirty="0">
                <a:solidFill>
                  <a:srgbClr val="836F67"/>
                </a:solidFill>
                <a:latin typeface="나눔스퀘어 Bold"/>
                <a:ea typeface="나눔스퀘어 Bold"/>
              </a:rPr>
              <a:t>을 통해 사용자는 손쉬운 사용이 가능함</a:t>
            </a:r>
            <a:endParaRPr lang="en-US" altLang="ko-KR" sz="1900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</p:spTree>
    <p:extLst>
      <p:ext uri="{BB962C8B-B14F-4D97-AF65-F5344CB8AC3E}">
        <p14:creationId xmlns:p14="http://schemas.microsoft.com/office/powerpoint/2010/main" val="1461703470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61987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508000" marR="0" indent="-254000" algn="just" fontAlgn="base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10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1C4269-FF0A-48E8-99CF-5B0E91B72D05}"/>
              </a:ext>
            </a:extLst>
          </p:cNvPr>
          <p:cNvSpPr txBox="1"/>
          <p:nvPr/>
        </p:nvSpPr>
        <p:spPr>
          <a:xfrm>
            <a:off x="797293" y="1541240"/>
            <a:ext cx="4681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4.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</a:t>
            </a: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DB 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구축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56668-9839-4D8C-BF5A-8B05E6F1A57B}"/>
              </a:ext>
            </a:extLst>
          </p:cNvPr>
          <p:cNvSpPr txBox="1"/>
          <p:nvPr/>
        </p:nvSpPr>
        <p:spPr>
          <a:xfrm>
            <a:off x="704434" y="1997437"/>
            <a:ext cx="42249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[ 1. </a:t>
            </a:r>
            <a:r>
              <a:rPr lang="ko-KR" altLang="en-US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흡연구역 제안</a:t>
            </a:r>
            <a:r>
              <a:rPr lang="en-US" altLang="ko-KR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(suggest) ]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590770-6664-49F9-91F9-9F709592DCF2}"/>
              </a:ext>
            </a:extLst>
          </p:cNvPr>
          <p:cNvSpPr txBox="1"/>
          <p:nvPr/>
        </p:nvSpPr>
        <p:spPr>
          <a:xfrm>
            <a:off x="1273020" y="2448218"/>
            <a:ext cx="9331102" cy="929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구글에서 제공해주는 플랫폼인 </a:t>
            </a:r>
            <a:r>
              <a:rPr lang="en-US" altLang="ko-KR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Firebase</a:t>
            </a: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을 이용</a:t>
            </a:r>
            <a:endParaRPr lang="en-US" altLang="ko-KR" sz="2000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  <a:defRPr/>
            </a:pP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Android Studio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와 연결 가능한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Firebase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의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Realtime Database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와 연동하여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DB 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구축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6B9110-2F82-4F95-B12C-6386A0626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199596704">
            <a:extLst>
              <a:ext uri="{FF2B5EF4-FFF2-40B4-BE49-F238E27FC236}">
                <a16:creationId xmlns:a16="http://schemas.microsoft.com/office/drawing/2014/main" id="{9D358E11-7C91-426D-B144-83BBAF7DE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019" y="3429000"/>
            <a:ext cx="4837433" cy="2976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25F7FF9-C839-47CC-A203-1A3378C85DCB}"/>
              </a:ext>
            </a:extLst>
          </p:cNvPr>
          <p:cNvSpPr txBox="1"/>
          <p:nvPr/>
        </p:nvSpPr>
        <p:spPr>
          <a:xfrm>
            <a:off x="7509278" y="4082555"/>
            <a:ext cx="316361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buFont typeface="+mj-ea"/>
              <a:buAutoNum type="circleNumDbPlain"/>
              <a:defRPr/>
            </a:pP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사용자가 하단의 제안하기 버튼 클릭</a:t>
            </a:r>
            <a:endParaRPr lang="en-US" altLang="ko-KR" sz="1600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342900" lvl="0" indent="-342900">
              <a:buFont typeface="+mj-ea"/>
              <a:buAutoNum type="circleNumDbPlain"/>
              <a:defRPr/>
            </a:pP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Firebase Realtime Database</a:t>
            </a: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에 연결되어 우리 </a:t>
            </a: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Database</a:t>
            </a: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에 저장됨</a:t>
            </a:r>
            <a:r>
              <a:rPr lang="ko-KR" altLang="en-US" sz="16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</a:t>
            </a:r>
          </a:p>
        </p:txBody>
      </p:sp>
      <p:sp>
        <p:nvSpPr>
          <p:cNvPr id="17" name="자유형 45">
            <a:extLst>
              <a:ext uri="{FF2B5EF4-FFF2-40B4-BE49-F238E27FC236}">
                <a16:creationId xmlns:a16="http://schemas.microsoft.com/office/drawing/2014/main" id="{7CABCB75-F0A5-4E82-935A-BC8434789FC9}"/>
              </a:ext>
            </a:extLst>
          </p:cNvPr>
          <p:cNvSpPr/>
          <p:nvPr/>
        </p:nvSpPr>
        <p:spPr>
          <a:xfrm>
            <a:off x="5722489" y="5696013"/>
            <a:ext cx="2286394" cy="463049"/>
          </a:xfrm>
          <a:custGeom>
            <a:avLst/>
            <a:gdLst>
              <a:gd name="connsiteX0" fmla="*/ 287915 w 747021"/>
              <a:gd name="connsiteY0" fmla="*/ 23839 h 455659"/>
              <a:gd name="connsiteX1" fmla="*/ 46615 w 747021"/>
              <a:gd name="connsiteY1" fmla="*/ 30189 h 455659"/>
              <a:gd name="connsiteX2" fmla="*/ 8515 w 747021"/>
              <a:gd name="connsiteY2" fmla="*/ 296889 h 455659"/>
              <a:gd name="connsiteX3" fmla="*/ 154565 w 747021"/>
              <a:gd name="connsiteY3" fmla="*/ 436589 h 455659"/>
              <a:gd name="connsiteX4" fmla="*/ 694315 w 747021"/>
              <a:gd name="connsiteY4" fmla="*/ 411189 h 455659"/>
              <a:gd name="connsiteX5" fmla="*/ 700665 w 747021"/>
              <a:gd name="connsiteY5" fmla="*/ 42889 h 455659"/>
              <a:gd name="connsiteX6" fmla="*/ 465715 w 747021"/>
              <a:gd name="connsiteY6" fmla="*/ 4789 h 455659"/>
              <a:gd name="connsiteX7" fmla="*/ 287915 w 747021"/>
              <a:gd name="connsiteY7" fmla="*/ 23839 h 455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7021" h="455659">
                <a:moveTo>
                  <a:pt x="287915" y="23839"/>
                </a:moveTo>
                <a:cubicBezTo>
                  <a:pt x="218065" y="28072"/>
                  <a:pt x="93182" y="-15319"/>
                  <a:pt x="46615" y="30189"/>
                </a:cubicBezTo>
                <a:cubicBezTo>
                  <a:pt x="48" y="75697"/>
                  <a:pt x="-9477" y="229156"/>
                  <a:pt x="8515" y="296889"/>
                </a:cubicBezTo>
                <a:cubicBezTo>
                  <a:pt x="26507" y="364622"/>
                  <a:pt x="40265" y="417539"/>
                  <a:pt x="154565" y="436589"/>
                </a:cubicBezTo>
                <a:cubicBezTo>
                  <a:pt x="268865" y="455639"/>
                  <a:pt x="603299" y="476806"/>
                  <a:pt x="694315" y="411189"/>
                </a:cubicBezTo>
                <a:cubicBezTo>
                  <a:pt x="785331" y="345572"/>
                  <a:pt x="738765" y="110622"/>
                  <a:pt x="700665" y="42889"/>
                </a:cubicBezTo>
                <a:cubicBezTo>
                  <a:pt x="662565" y="-24844"/>
                  <a:pt x="530273" y="9022"/>
                  <a:pt x="465715" y="4789"/>
                </a:cubicBezTo>
                <a:cubicBezTo>
                  <a:pt x="401157" y="556"/>
                  <a:pt x="357765" y="19606"/>
                  <a:pt x="287915" y="2383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prstClr val="white"/>
                </a:solidFill>
              </a:rPr>
              <a:t>제안하기 버튼 클릭</a:t>
            </a:r>
          </a:p>
        </p:txBody>
      </p:sp>
      <p:cxnSp>
        <p:nvCxnSpPr>
          <p:cNvPr id="18" name="구부러진 연결선 55">
            <a:extLst>
              <a:ext uri="{FF2B5EF4-FFF2-40B4-BE49-F238E27FC236}">
                <a16:creationId xmlns:a16="http://schemas.microsoft.com/office/drawing/2014/main" id="{857CD0A4-FF97-4A5F-AA65-94F36BABDD0D}"/>
              </a:ext>
            </a:extLst>
          </p:cNvPr>
          <p:cNvCxnSpPr>
            <a:cxnSpLocks/>
            <a:stCxn id="17" idx="1"/>
          </p:cNvCxnSpPr>
          <p:nvPr/>
        </p:nvCxnSpPr>
        <p:spPr>
          <a:xfrm flipH="1" flipV="1">
            <a:off x="4942355" y="4571524"/>
            <a:ext cx="922808" cy="1155168"/>
          </a:xfrm>
          <a:prstGeom prst="curvedConnector4">
            <a:avLst>
              <a:gd name="adj1" fmla="val -24772"/>
              <a:gd name="adj2" fmla="val 51328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93937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61987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508000" marR="0" indent="-254000" algn="just" fontAlgn="base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10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1C4269-FF0A-48E8-99CF-5B0E91B72D05}"/>
              </a:ext>
            </a:extLst>
          </p:cNvPr>
          <p:cNvSpPr txBox="1"/>
          <p:nvPr/>
        </p:nvSpPr>
        <p:spPr>
          <a:xfrm>
            <a:off x="797293" y="1541240"/>
            <a:ext cx="4681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4.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</a:t>
            </a: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DB 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구축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56668-9839-4D8C-BF5A-8B05E6F1A57B}"/>
              </a:ext>
            </a:extLst>
          </p:cNvPr>
          <p:cNvSpPr txBox="1"/>
          <p:nvPr/>
        </p:nvSpPr>
        <p:spPr>
          <a:xfrm>
            <a:off x="704434" y="1997437"/>
            <a:ext cx="42249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[ 2. </a:t>
            </a:r>
            <a:r>
              <a:rPr lang="ko-KR" altLang="en-US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흡연구역 현황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(statistic) ]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6B9110-2F82-4F95-B12C-6386A0626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5D5D168D-36FC-464B-AA8E-333BA99E0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199485336">
            <a:extLst>
              <a:ext uri="{FF2B5EF4-FFF2-40B4-BE49-F238E27FC236}">
                <a16:creationId xmlns:a16="http://schemas.microsoft.com/office/drawing/2014/main" id="{E8A36B01-0E68-43BD-9FFA-29AD80AAC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807" y="2434288"/>
            <a:ext cx="4542042" cy="3724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>
            <a:extLst>
              <a:ext uri="{FF2B5EF4-FFF2-40B4-BE49-F238E27FC236}">
                <a16:creationId xmlns:a16="http://schemas.microsoft.com/office/drawing/2014/main" id="{B84555A6-A199-421B-A071-608C96BE94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51" name="_x199621232">
            <a:extLst>
              <a:ext uri="{FF2B5EF4-FFF2-40B4-BE49-F238E27FC236}">
                <a16:creationId xmlns:a16="http://schemas.microsoft.com/office/drawing/2014/main" id="{60203EC3-E812-4CA4-BE52-80F94BD22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4167" y="2731146"/>
            <a:ext cx="1673225" cy="3563938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5DF0835-28BC-4EF2-8439-0234B7F682AC}"/>
              </a:ext>
            </a:extLst>
          </p:cNvPr>
          <p:cNvSpPr txBox="1"/>
          <p:nvPr/>
        </p:nvSpPr>
        <p:spPr>
          <a:xfrm>
            <a:off x="6197773" y="2688971"/>
            <a:ext cx="4291552" cy="3007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흡연구역의 현황 분석</a:t>
            </a:r>
            <a:endParaRPr lang="en-US" altLang="ko-KR" sz="2000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800100" lvl="1" indent="-3429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DB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의 분석 결과로 인구 밀도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(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인구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/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면적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)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를 구함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800100" lvl="1" indent="-3429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&lt;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흡연구역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/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인구 밀도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&gt;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를 계산해서 그래프로 결과를 시각화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800100" lvl="1" indent="-3429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또한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, 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구한 데이터로 </a:t>
            </a:r>
            <a:r>
              <a:rPr lang="ko-KR" altLang="en-US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흡연구역의 현황 순위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를 매겨 시각화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cxnSp>
        <p:nvCxnSpPr>
          <p:cNvPr id="21" name="구부러진 연결선 55">
            <a:extLst>
              <a:ext uri="{FF2B5EF4-FFF2-40B4-BE49-F238E27FC236}">
                <a16:creationId xmlns:a16="http://schemas.microsoft.com/office/drawing/2014/main" id="{BA781F7A-E0A5-4A94-9309-FD8945535D1B}"/>
              </a:ext>
            </a:extLst>
          </p:cNvPr>
          <p:cNvCxnSpPr>
            <a:cxnSpLocks/>
          </p:cNvCxnSpPr>
          <p:nvPr/>
        </p:nvCxnSpPr>
        <p:spPr>
          <a:xfrm>
            <a:off x="5147392" y="3773214"/>
            <a:ext cx="1419761" cy="464057"/>
          </a:xfrm>
          <a:prstGeom prst="curvedConnector3">
            <a:avLst>
              <a:gd name="adj1" fmla="val 50000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구부러진 연결선 55">
            <a:extLst>
              <a:ext uri="{FF2B5EF4-FFF2-40B4-BE49-F238E27FC236}">
                <a16:creationId xmlns:a16="http://schemas.microsoft.com/office/drawing/2014/main" id="{EB61CEEB-54C5-4756-8A11-7B0DCE25873F}"/>
              </a:ext>
            </a:extLst>
          </p:cNvPr>
          <p:cNvCxnSpPr>
            <a:cxnSpLocks/>
          </p:cNvCxnSpPr>
          <p:nvPr/>
        </p:nvCxnSpPr>
        <p:spPr>
          <a:xfrm>
            <a:off x="4304789" y="4557543"/>
            <a:ext cx="2262364" cy="539974"/>
          </a:xfrm>
          <a:prstGeom prst="curvedConnector3">
            <a:avLst>
              <a:gd name="adj1" fmla="val 50000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03210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750" fill="hold"/>
                                        <p:tgtEl>
                                          <p:spTgt spid="205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61987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508000" marR="0" indent="-254000" algn="just" fontAlgn="base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10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1C4269-FF0A-48E8-99CF-5B0E91B72D05}"/>
              </a:ext>
            </a:extLst>
          </p:cNvPr>
          <p:cNvSpPr txBox="1"/>
          <p:nvPr/>
        </p:nvSpPr>
        <p:spPr>
          <a:xfrm>
            <a:off x="797293" y="1541240"/>
            <a:ext cx="4681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4.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</a:t>
            </a: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DB 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구축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56668-9839-4D8C-BF5A-8B05E6F1A57B}"/>
              </a:ext>
            </a:extLst>
          </p:cNvPr>
          <p:cNvSpPr txBox="1"/>
          <p:nvPr/>
        </p:nvSpPr>
        <p:spPr>
          <a:xfrm>
            <a:off x="704433" y="1997437"/>
            <a:ext cx="36003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[ 3. </a:t>
            </a:r>
            <a:r>
              <a:rPr lang="ko-KR" altLang="en-US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흡연구역 위치 파악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]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6B9110-2F82-4F95-B12C-6386A0626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5D5D168D-36FC-464B-AA8E-333BA99E0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84555A6-A199-421B-A071-608C96BE94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A49F62F-4131-4FF0-9D43-7C403E7155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3073" name="_x199475424">
            <a:extLst>
              <a:ext uri="{FF2B5EF4-FFF2-40B4-BE49-F238E27FC236}">
                <a16:creationId xmlns:a16="http://schemas.microsoft.com/office/drawing/2014/main" id="{BA667E8D-A8F0-4738-AC58-660E5C7B9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270" y="2422856"/>
            <a:ext cx="2507518" cy="3847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52F82D7-72C0-43B8-900D-815264BA2E89}"/>
              </a:ext>
            </a:extLst>
          </p:cNvPr>
          <p:cNvSpPr txBox="1"/>
          <p:nvPr/>
        </p:nvSpPr>
        <p:spPr>
          <a:xfrm>
            <a:off x="5443243" y="3022030"/>
            <a:ext cx="5192109" cy="2356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흡연구역 </a:t>
            </a: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1 (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한강 기준 위</a:t>
            </a: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) 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버튼</a:t>
            </a: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,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흡연구역 </a:t>
            </a: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2 (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한강 기준 아래</a:t>
            </a: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) 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버튼 클릭</a:t>
            </a:r>
            <a:endParaRPr lang="en-US" altLang="ko-KR" sz="2000" dirty="0">
              <a:solidFill>
                <a:srgbClr val="836F67"/>
              </a:solidFill>
              <a:latin typeface="나눔스퀘어 ExtraBold"/>
              <a:ea typeface="나눔스퀘어 ExtraBold"/>
            </a:endParaRPr>
          </a:p>
          <a:p>
            <a:pPr>
              <a:lnSpc>
                <a:spcPct val="150000"/>
              </a:lnSpc>
              <a:defRPr/>
            </a:pPr>
            <a:endParaRPr lang="en-US" altLang="ko-KR" sz="2000" dirty="0">
              <a:solidFill>
                <a:srgbClr val="836F67"/>
              </a:solidFill>
              <a:latin typeface="나눔스퀘어 ExtraBold"/>
              <a:ea typeface="나눔스퀘어 ExtraBold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&gt;&gt; 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그림과 같이 </a:t>
            </a: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Google Map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과 연동되어 흡연구역의 위치 파악이 가능함</a:t>
            </a:r>
            <a:endParaRPr lang="en-US" altLang="ko-KR" sz="2000" dirty="0">
              <a:solidFill>
                <a:srgbClr val="836F67"/>
              </a:solidFill>
              <a:latin typeface="나눔스퀘어 ExtraBold"/>
              <a:ea typeface="나눔스퀘어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868827268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61987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508000" marR="0" indent="-254000" algn="just" fontAlgn="base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10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1C4269-FF0A-48E8-99CF-5B0E91B72D05}"/>
              </a:ext>
            </a:extLst>
          </p:cNvPr>
          <p:cNvSpPr txBox="1"/>
          <p:nvPr/>
        </p:nvSpPr>
        <p:spPr>
          <a:xfrm>
            <a:off x="797293" y="1541240"/>
            <a:ext cx="46810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5. 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프로젝트 시연 영상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6B9110-2F82-4F95-B12C-6386A0626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5D5D168D-36FC-464B-AA8E-333BA99E0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84555A6-A199-421B-A071-608C96BE94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A49F62F-4131-4FF0-9D43-7C403E7155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" name="KakaoTalk_20211128_001148410">
            <a:hlinkClick r:id="" action="ppaction://media"/>
            <a:extLst>
              <a:ext uri="{FF2B5EF4-FFF2-40B4-BE49-F238E27FC236}">
                <a16:creationId xmlns:a16="http://schemas.microsoft.com/office/drawing/2014/main" id="{BE7B44A1-3F68-4130-AA0B-F006FDB6B3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59714" y="1741295"/>
            <a:ext cx="3272571" cy="443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29556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20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43000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11" name="1/2 액자 10">
            <a:extLst>
              <a:ext uri="{FF2B5EF4-FFF2-40B4-BE49-F238E27FC236}">
                <a16:creationId xmlns:a16="http://schemas.microsoft.com/office/drawing/2014/main" id="{21D7E427-D9D3-43D8-8B96-A74F04B272EF}"/>
              </a:ext>
            </a:extLst>
          </p:cNvPr>
          <p:cNvSpPr/>
          <p:nvPr/>
        </p:nvSpPr>
        <p:spPr>
          <a:xfrm>
            <a:off x="812263" y="4185113"/>
            <a:ext cx="2038354" cy="1031978"/>
          </a:xfrm>
          <a:prstGeom prst="halfFrame">
            <a:avLst>
              <a:gd name="adj1" fmla="val 18140"/>
              <a:gd name="adj2" fmla="val 1935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53BBCD18-4DE7-43D3-B456-FC8BB0327680}"/>
              </a:ext>
            </a:extLst>
          </p:cNvPr>
          <p:cNvSpPr/>
          <p:nvPr/>
        </p:nvSpPr>
        <p:spPr>
          <a:xfrm rot="16200000">
            <a:off x="2486715" y="3741649"/>
            <a:ext cx="282798" cy="282798"/>
          </a:xfrm>
          <a:prstGeom prst="triangle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A7888ED3-AECF-47DD-8684-B816C425E793}"/>
              </a:ext>
            </a:extLst>
          </p:cNvPr>
          <p:cNvSpPr/>
          <p:nvPr/>
        </p:nvSpPr>
        <p:spPr>
          <a:xfrm rot="16200000">
            <a:off x="4622620" y="3254643"/>
            <a:ext cx="282798" cy="282798"/>
          </a:xfrm>
          <a:prstGeom prst="triangle">
            <a:avLst>
              <a:gd name="adj" fmla="val 0"/>
            </a:avLst>
          </a:prstGeom>
          <a:solidFill>
            <a:srgbClr val="009D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61D95B25-CDA4-4390-A6D4-C0E2553EF28F}"/>
              </a:ext>
            </a:extLst>
          </p:cNvPr>
          <p:cNvSpPr/>
          <p:nvPr/>
        </p:nvSpPr>
        <p:spPr>
          <a:xfrm rot="16200000">
            <a:off x="6747178" y="2767638"/>
            <a:ext cx="282798" cy="282798"/>
          </a:xfrm>
          <a:prstGeom prst="triangle">
            <a:avLst>
              <a:gd name="adj" fmla="val 0"/>
            </a:avLst>
          </a:prstGeom>
          <a:solidFill>
            <a:srgbClr val="0BD0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이등변 삼각형 19">
            <a:extLst>
              <a:ext uri="{FF2B5EF4-FFF2-40B4-BE49-F238E27FC236}">
                <a16:creationId xmlns:a16="http://schemas.microsoft.com/office/drawing/2014/main" id="{AC10BF3E-59BF-4B72-8E2C-DE50AF3DF62E}"/>
              </a:ext>
            </a:extLst>
          </p:cNvPr>
          <p:cNvSpPr/>
          <p:nvPr/>
        </p:nvSpPr>
        <p:spPr>
          <a:xfrm rot="16200000">
            <a:off x="8877516" y="2280631"/>
            <a:ext cx="282798" cy="282798"/>
          </a:xfrm>
          <a:prstGeom prst="triangle">
            <a:avLst>
              <a:gd name="adj" fmla="val 0"/>
            </a:avLst>
          </a:prstGeom>
          <a:solidFill>
            <a:srgbClr val="10CF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1/2 액자 20">
            <a:extLst>
              <a:ext uri="{FF2B5EF4-FFF2-40B4-BE49-F238E27FC236}">
                <a16:creationId xmlns:a16="http://schemas.microsoft.com/office/drawing/2014/main" id="{08085707-4014-4FA6-B437-89497B3340EB}"/>
              </a:ext>
            </a:extLst>
          </p:cNvPr>
          <p:cNvSpPr/>
          <p:nvPr/>
        </p:nvSpPr>
        <p:spPr>
          <a:xfrm>
            <a:off x="5054481" y="3238059"/>
            <a:ext cx="2038354" cy="1031978"/>
          </a:xfrm>
          <a:prstGeom prst="halfFrame">
            <a:avLst>
              <a:gd name="adj1" fmla="val 18140"/>
              <a:gd name="adj2" fmla="val 19354"/>
            </a:avLst>
          </a:prstGeom>
          <a:solidFill>
            <a:srgbClr val="0BD0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1/2 액자 22">
            <a:extLst>
              <a:ext uri="{FF2B5EF4-FFF2-40B4-BE49-F238E27FC236}">
                <a16:creationId xmlns:a16="http://schemas.microsoft.com/office/drawing/2014/main" id="{48DD0EFA-53C8-4CED-B3ED-3A419F522102}"/>
              </a:ext>
            </a:extLst>
          </p:cNvPr>
          <p:cNvSpPr/>
          <p:nvPr/>
        </p:nvSpPr>
        <p:spPr>
          <a:xfrm>
            <a:off x="7194636" y="2768405"/>
            <a:ext cx="2038354" cy="1031978"/>
          </a:xfrm>
          <a:prstGeom prst="halfFrame">
            <a:avLst>
              <a:gd name="adj1" fmla="val 18140"/>
              <a:gd name="adj2" fmla="val 19354"/>
            </a:avLst>
          </a:prstGeom>
          <a:solidFill>
            <a:srgbClr val="10CF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1/2 액자 23">
            <a:extLst>
              <a:ext uri="{FF2B5EF4-FFF2-40B4-BE49-F238E27FC236}">
                <a16:creationId xmlns:a16="http://schemas.microsoft.com/office/drawing/2014/main" id="{4411BC00-33CB-488C-8C31-8AA25978E012}"/>
              </a:ext>
            </a:extLst>
          </p:cNvPr>
          <p:cNvSpPr/>
          <p:nvPr/>
        </p:nvSpPr>
        <p:spPr>
          <a:xfrm>
            <a:off x="9397650" y="2274131"/>
            <a:ext cx="2038354" cy="1031978"/>
          </a:xfrm>
          <a:prstGeom prst="halfFrame">
            <a:avLst>
              <a:gd name="adj1" fmla="val 18140"/>
              <a:gd name="adj2" fmla="val 19354"/>
            </a:avLst>
          </a:prstGeom>
          <a:solidFill>
            <a:srgbClr val="7CCA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1/2 액자 24">
            <a:extLst>
              <a:ext uri="{FF2B5EF4-FFF2-40B4-BE49-F238E27FC236}">
                <a16:creationId xmlns:a16="http://schemas.microsoft.com/office/drawing/2014/main" id="{B60B9737-920C-49CC-852B-4CC8E96F8CA6}"/>
              </a:ext>
            </a:extLst>
          </p:cNvPr>
          <p:cNvSpPr/>
          <p:nvPr/>
        </p:nvSpPr>
        <p:spPr>
          <a:xfrm>
            <a:off x="2973924" y="3754048"/>
            <a:ext cx="2038354" cy="1031978"/>
          </a:xfrm>
          <a:prstGeom prst="halfFrame">
            <a:avLst>
              <a:gd name="adj1" fmla="val 18140"/>
              <a:gd name="adj2" fmla="val 19354"/>
            </a:avLst>
          </a:prstGeom>
          <a:solidFill>
            <a:srgbClr val="009D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680F1C-2175-4212-A6E9-0EBFEE783DD9}"/>
              </a:ext>
            </a:extLst>
          </p:cNvPr>
          <p:cNvSpPr txBox="1"/>
          <p:nvPr/>
        </p:nvSpPr>
        <p:spPr>
          <a:xfrm>
            <a:off x="1298691" y="4501047"/>
            <a:ext cx="10486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START</a:t>
            </a:r>
            <a:endParaRPr lang="ko-KR" altLang="en-US" sz="200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70587AD-DD4E-42E5-B4F2-1F635C152E2A}"/>
              </a:ext>
            </a:extLst>
          </p:cNvPr>
          <p:cNvSpPr txBox="1"/>
          <p:nvPr/>
        </p:nvSpPr>
        <p:spPr>
          <a:xfrm>
            <a:off x="3359392" y="4100937"/>
            <a:ext cx="12747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SECOND</a:t>
            </a:r>
            <a:endParaRPr lang="ko-KR" altLang="en-US" sz="200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F555DE-C7EC-4659-880D-BD47CFD40114}"/>
              </a:ext>
            </a:extLst>
          </p:cNvPr>
          <p:cNvSpPr txBox="1"/>
          <p:nvPr/>
        </p:nvSpPr>
        <p:spPr>
          <a:xfrm>
            <a:off x="5446723" y="3624338"/>
            <a:ext cx="9653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THIRD</a:t>
            </a:r>
            <a:endParaRPr lang="ko-KR" altLang="en-US" sz="200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4E4F358-1AF5-4F6D-B882-525C4AA92DEA}"/>
              </a:ext>
            </a:extLst>
          </p:cNvPr>
          <p:cNvSpPr txBox="1"/>
          <p:nvPr/>
        </p:nvSpPr>
        <p:spPr>
          <a:xfrm>
            <a:off x="7567989" y="3137332"/>
            <a:ext cx="12458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FOURTH</a:t>
            </a:r>
            <a:endParaRPr lang="ko-KR" altLang="en-US" sz="200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FF20239-0ED7-4B6B-8585-5C3C4E76F608}"/>
              </a:ext>
            </a:extLst>
          </p:cNvPr>
          <p:cNvSpPr txBox="1"/>
          <p:nvPr/>
        </p:nvSpPr>
        <p:spPr>
          <a:xfrm>
            <a:off x="9822811" y="2650326"/>
            <a:ext cx="8819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LAST</a:t>
            </a:r>
            <a:endParaRPr lang="ko-KR" altLang="en-US" sz="2000" dirty="0">
              <a:ln>
                <a:solidFill>
                  <a:schemeClr val="tx1">
                    <a:lumMod val="95000"/>
                    <a:lumOff val="5000"/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A743AB-6F0D-4384-B256-9E4BB508C1BD}"/>
              </a:ext>
            </a:extLst>
          </p:cNvPr>
          <p:cNvSpPr txBox="1"/>
          <p:nvPr/>
        </p:nvSpPr>
        <p:spPr>
          <a:xfrm>
            <a:off x="873199" y="5245598"/>
            <a:ext cx="209629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· </a:t>
            </a:r>
            <a:r>
              <a:rPr lang="ko-KR" altLang="en-US" sz="1600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배경 소개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714FCEE-5098-4EB0-9185-359F008736F7}"/>
              </a:ext>
            </a:extLst>
          </p:cNvPr>
          <p:cNvSpPr txBox="1"/>
          <p:nvPr/>
        </p:nvSpPr>
        <p:spPr>
          <a:xfrm>
            <a:off x="3095797" y="4814533"/>
            <a:ext cx="203835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· </a:t>
            </a:r>
            <a:r>
              <a:rPr lang="ko-KR" altLang="en-US" sz="1600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개발 목표</a:t>
            </a:r>
            <a:endParaRPr lang="en-US" altLang="ko-KR" sz="1600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0">
              <a:defRPr/>
            </a:pPr>
            <a:r>
              <a:rPr lang="en-US" altLang="ko-KR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· </a:t>
            </a:r>
            <a:r>
              <a:rPr lang="ko-KR" altLang="en-US" sz="1600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기대 효과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716AAF1-5378-4070-8170-9522B27BCD66}"/>
              </a:ext>
            </a:extLst>
          </p:cNvPr>
          <p:cNvSpPr txBox="1"/>
          <p:nvPr/>
        </p:nvSpPr>
        <p:spPr>
          <a:xfrm>
            <a:off x="5134150" y="4252735"/>
            <a:ext cx="249556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· </a:t>
            </a:r>
            <a:r>
              <a:rPr lang="ko-KR" altLang="en-US" sz="1600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추진 세부 </a:t>
            </a:r>
            <a:endParaRPr lang="en-US" altLang="ko-KR" sz="1600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0">
              <a:defRPr/>
            </a:pPr>
            <a:r>
              <a:rPr lang="en-US" altLang="ko-KR" sz="1600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</a:t>
            </a:r>
            <a:r>
              <a:rPr lang="ko-KR" altLang="en-US" sz="1600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일정</a:t>
            </a:r>
            <a:endParaRPr lang="en-US" altLang="ko-KR" sz="1600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0">
              <a:defRPr/>
            </a:pPr>
            <a:r>
              <a:rPr lang="en-US" altLang="ko-KR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· </a:t>
            </a:r>
            <a:r>
              <a:rPr lang="ko-KR" altLang="en-US" sz="1600" dirty="0"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팀원 소개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ABDA30B-3661-49B2-8485-956A33395380}"/>
              </a:ext>
            </a:extLst>
          </p:cNvPr>
          <p:cNvSpPr txBox="1"/>
          <p:nvPr/>
        </p:nvSpPr>
        <p:spPr>
          <a:xfrm>
            <a:off x="7241898" y="3754048"/>
            <a:ext cx="24955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· </a:t>
            </a:r>
            <a:r>
              <a:rPr lang="en-US" altLang="ko-KR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GUI</a:t>
            </a:r>
            <a:r>
              <a:rPr lang="ko-KR" altLang="en-US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메인 설계</a:t>
            </a:r>
            <a:endParaRPr lang="en-US" altLang="ko-KR" sz="1600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lvl="0">
              <a:defRPr/>
            </a:pPr>
            <a:r>
              <a:rPr lang="en-US" altLang="ko-KR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· </a:t>
            </a:r>
            <a:r>
              <a:rPr lang="en-US" altLang="ko-KR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DB </a:t>
            </a:r>
            <a:r>
              <a:rPr lang="ko-KR" altLang="en-US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구축</a:t>
            </a:r>
            <a:endParaRPr lang="ko-KR" altLang="en-US" sz="1600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51FEF8C-920A-4EBD-A1D6-E84031F1BD95}"/>
              </a:ext>
            </a:extLst>
          </p:cNvPr>
          <p:cNvSpPr txBox="1"/>
          <p:nvPr/>
        </p:nvSpPr>
        <p:spPr>
          <a:xfrm>
            <a:off x="9435915" y="3276536"/>
            <a:ext cx="249556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· </a:t>
            </a:r>
            <a:r>
              <a:rPr lang="ko-KR" altLang="en-US" sz="1600" dirty="0">
                <a:ln>
                  <a:solidFill>
                    <a:schemeClr val="tx1">
                      <a:lumMod val="95000"/>
                      <a:lumOff val="5000"/>
                      <a:alpha val="0"/>
                    </a:schemeClr>
                  </a:solidFill>
                </a:ln>
                <a:solidFill>
                  <a:schemeClr val="tx2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시연 영상 </a:t>
            </a:r>
            <a:endParaRPr lang="ko-KR" altLang="en-US" sz="1600" dirty="0">
              <a:solidFill>
                <a:schemeClr val="tx2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8755345"/>
      </p:ext>
    </p:extLst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4"/>
          <p:cNvSpPr/>
          <p:nvPr/>
        </p:nvSpPr>
        <p:spPr>
          <a:xfrm>
            <a:off x="3147270" y="1955051"/>
            <a:ext cx="5897460" cy="2239445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270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감사합니다</a:t>
            </a:r>
            <a:r>
              <a:rPr lang="en-US" altLang="ko-KR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4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</p:spTree>
    <p:extLst>
      <p:ext uri="{BB962C8B-B14F-4D97-AF65-F5344CB8AC3E}">
        <p14:creationId xmlns:p14="http://schemas.microsoft.com/office/powerpoint/2010/main" val="3830937143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4"/>
          <p:cNvSpPr/>
          <p:nvPr/>
        </p:nvSpPr>
        <p:spPr>
          <a:xfrm>
            <a:off x="3147270" y="1955051"/>
            <a:ext cx="5897460" cy="2239445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270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1.</a:t>
            </a:r>
            <a:r>
              <a:rPr lang="ko-KR" altLang="en-US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 </a:t>
            </a:r>
            <a:r>
              <a:rPr lang="ko-KR" altLang="en-US" sz="36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프로젝트 배경 소개</a:t>
            </a:r>
            <a:endParaRPr lang="ko-KR" altLang="en-US" sz="14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</p:spTree>
    <p:extLst>
      <p:ext uri="{BB962C8B-B14F-4D97-AF65-F5344CB8AC3E}">
        <p14:creationId xmlns:p14="http://schemas.microsoft.com/office/powerpoint/2010/main" val="1503614981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30611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44893" y="1388840"/>
            <a:ext cx="43442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1.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프로젝트 배경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9581AD-FCEE-400A-A1F9-80AA1CF6DC11}"/>
              </a:ext>
            </a:extLst>
          </p:cNvPr>
          <p:cNvSpPr txBox="1"/>
          <p:nvPr/>
        </p:nvSpPr>
        <p:spPr>
          <a:xfrm>
            <a:off x="3952102" y="5601170"/>
            <a:ext cx="21438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1000" dirty="0">
                <a:solidFill>
                  <a:srgbClr val="836F67"/>
                </a:solidFill>
                <a:latin typeface="나눔스퀘어 Bold"/>
                <a:ea typeface="나눔스퀘어 Bold"/>
              </a:rPr>
              <a:t>출처 </a:t>
            </a:r>
            <a:r>
              <a:rPr lang="en-US" altLang="ko-KR" sz="1000" dirty="0">
                <a:solidFill>
                  <a:srgbClr val="836F67"/>
                </a:solidFill>
                <a:latin typeface="나눔스퀘어 Bold"/>
                <a:ea typeface="나눔스퀘어 Bold"/>
              </a:rPr>
              <a:t>: ‘</a:t>
            </a:r>
            <a:r>
              <a:rPr lang="ko-KR" altLang="en-US" sz="1000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흡연과 간접흡연 경험에 따른 담배 규제 정책 요구도</a:t>
            </a:r>
            <a:r>
              <a:rPr lang="en-US" altLang="ko-KR" sz="1000" dirty="0">
                <a:solidFill>
                  <a:srgbClr val="836F67"/>
                </a:solidFill>
                <a:latin typeface="나눔스퀘어 Bold"/>
                <a:ea typeface="나눔스퀘어 Bold"/>
              </a:rPr>
              <a:t>’</a:t>
            </a:r>
            <a:r>
              <a:rPr lang="ko-KR" altLang="en-US" sz="1000" dirty="0">
                <a:solidFill>
                  <a:srgbClr val="836F67"/>
                </a:solidFill>
                <a:latin typeface="나눔스퀘어 Bold"/>
                <a:ea typeface="나눔스퀘어 Bold"/>
              </a:rPr>
              <a:t> 보고서</a:t>
            </a:r>
            <a:endParaRPr lang="en-US" altLang="ko-KR" sz="1000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pic>
        <p:nvPicPr>
          <p:cNvPr id="1026" name="Picture 2" descr="자료 : 한국보건사회연구원">
            <a:extLst>
              <a:ext uri="{FF2B5EF4-FFF2-40B4-BE49-F238E27FC236}">
                <a16:creationId xmlns:a16="http://schemas.microsoft.com/office/drawing/2014/main" id="{D3E1B071-8C21-40FA-8EB8-AF80C445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055" y="2610208"/>
            <a:ext cx="5014736" cy="282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DF5D5DC-4B32-4DF4-B95A-84A0FFAC6115}"/>
              </a:ext>
            </a:extLst>
          </p:cNvPr>
          <p:cNvSpPr txBox="1"/>
          <p:nvPr/>
        </p:nvSpPr>
        <p:spPr>
          <a:xfrm>
            <a:off x="7277184" y="3653947"/>
            <a:ext cx="2843305" cy="769441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4400" b="1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86%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F793A9-46D4-4D5A-A716-933510C01EFE}"/>
              </a:ext>
            </a:extLst>
          </p:cNvPr>
          <p:cNvSpPr txBox="1"/>
          <p:nvPr/>
        </p:nvSpPr>
        <p:spPr>
          <a:xfrm>
            <a:off x="6278118" y="2205070"/>
            <a:ext cx="48414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2018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년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10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월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~11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월 국내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19~49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살 성인 남녀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5280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명을 대상으로 지난 한달 도안 간접 흡연을 겪은 장소를 모두 선택하도록 설문조사한 결과 길거리라고 응답한 비율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B5A66FF-6804-412F-B818-B6EE94991AB5}"/>
              </a:ext>
            </a:extLst>
          </p:cNvPr>
          <p:cNvSpPr txBox="1"/>
          <p:nvPr/>
        </p:nvSpPr>
        <p:spPr>
          <a:xfrm>
            <a:off x="825584" y="1862513"/>
            <a:ext cx="28433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[ 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간접흡연 피해 현황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]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5EA7EE-6EAD-4A30-B90E-8C936A3B78E1}"/>
              </a:ext>
            </a:extLst>
          </p:cNvPr>
          <p:cNvSpPr txBox="1"/>
          <p:nvPr/>
        </p:nvSpPr>
        <p:spPr>
          <a:xfrm>
            <a:off x="6814991" y="4974685"/>
            <a:ext cx="394961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위 비율은 간접흡연을 겪은 사람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10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명 가운데 </a:t>
            </a:r>
            <a:r>
              <a:rPr lang="ko-KR" altLang="en-US" b="1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약 </a:t>
            </a:r>
            <a:r>
              <a:rPr lang="en-US" altLang="ko-KR" b="1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9</a:t>
            </a:r>
            <a:r>
              <a:rPr lang="ko-KR" altLang="en-US" b="1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명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은 </a:t>
            </a:r>
            <a:r>
              <a:rPr lang="ko-KR" altLang="en-US" b="1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길거리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에서 고통을 겪었다는 사실을 의미</a:t>
            </a:r>
            <a:endParaRPr lang="en-US" altLang="ko-KR" sz="1200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pic>
        <p:nvPicPr>
          <p:cNvPr id="11" name="온라인 미디어 2" title="[시흥]배곧신도시 중앙광장 흡연 '몸살'...&quot;대책 필요&quot;">
            <a:hlinkClick r:id="" action="ppaction://media"/>
            <a:extLst>
              <a:ext uri="{FF2B5EF4-FFF2-40B4-BE49-F238E27FC236}">
                <a16:creationId xmlns:a16="http://schemas.microsoft.com/office/drawing/2014/main" id="{A0A820AD-1683-49E6-84DB-4258D8E06214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4078014" y="2819469"/>
            <a:ext cx="7191192" cy="3329083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102A0CA-385F-478D-BF3C-0B1EB22EF000}"/>
              </a:ext>
            </a:extLst>
          </p:cNvPr>
          <p:cNvSpPr txBox="1"/>
          <p:nvPr/>
        </p:nvSpPr>
        <p:spPr>
          <a:xfrm>
            <a:off x="3197926" y="6226576"/>
            <a:ext cx="570972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1050" dirty="0">
                <a:solidFill>
                  <a:srgbClr val="836F67"/>
                </a:solidFill>
                <a:latin typeface="나눔스퀘어 Bold"/>
                <a:ea typeface="나눔스퀘어 Bold"/>
              </a:rPr>
              <a:t>영상 출처 </a:t>
            </a:r>
            <a:r>
              <a:rPr lang="en-US" altLang="ko-KR" sz="1050" dirty="0">
                <a:solidFill>
                  <a:srgbClr val="836F67"/>
                </a:solidFill>
                <a:latin typeface="나눔스퀘어 Bold"/>
                <a:ea typeface="나눔스퀘어 Bold"/>
              </a:rPr>
              <a:t>:  https://www.youtube.com/watch?v=60j-GPl24VM</a:t>
            </a: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14" grpId="0"/>
      <p:bldP spid="17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30611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44893" y="1388840"/>
            <a:ext cx="43442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1.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프로젝트 배경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B5A66FF-6804-412F-B818-B6EE94991AB5}"/>
              </a:ext>
            </a:extLst>
          </p:cNvPr>
          <p:cNvSpPr txBox="1"/>
          <p:nvPr/>
        </p:nvSpPr>
        <p:spPr>
          <a:xfrm>
            <a:off x="774417" y="1917657"/>
            <a:ext cx="35658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[ 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정책적 배경으로 인한 필요성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D008B3-63EC-48B7-B5B7-F911D457D6E3}"/>
              </a:ext>
            </a:extLst>
          </p:cNvPr>
          <p:cNvSpPr txBox="1"/>
          <p:nvPr/>
        </p:nvSpPr>
        <p:spPr>
          <a:xfrm>
            <a:off x="1345489" y="2415696"/>
            <a:ext cx="5168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ctr">
              <a:buFont typeface="+mj-lt"/>
              <a:buAutoNum type="arabicPeriod"/>
              <a:defRPr/>
            </a:pPr>
            <a:r>
              <a:rPr lang="ko-KR" altLang="en-US" b="1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서울시 흡연구역</a:t>
            </a:r>
            <a:r>
              <a:rPr lang="en-US" altLang="ko-KR" b="1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 -&gt; </a:t>
            </a:r>
            <a:r>
              <a:rPr lang="ko-KR" altLang="en-US" b="1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금연구역 대비 </a:t>
            </a:r>
            <a:r>
              <a:rPr lang="en-US" altLang="ko-KR" b="1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2.4%</a:t>
            </a:r>
            <a:r>
              <a:rPr lang="ko-KR" altLang="en-US" b="1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에 불과</a:t>
            </a:r>
            <a:endParaRPr lang="en-US" altLang="ko-KR" b="1" u="sng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FA1FBD3-D3EC-4DDE-9CAD-9287D9C9F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427" y="2867591"/>
            <a:ext cx="4503839" cy="3115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82AFFC0-3D84-48B4-9EE6-9B658A4DC9F3}"/>
              </a:ext>
            </a:extLst>
          </p:cNvPr>
          <p:cNvSpPr txBox="1"/>
          <p:nvPr/>
        </p:nvSpPr>
        <p:spPr>
          <a:xfrm>
            <a:off x="6513689" y="1489725"/>
            <a:ext cx="5168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서울 시내 금연구역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=&gt; 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매년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2</a:t>
            </a:r>
            <a:r>
              <a:rPr lang="ko-KR" altLang="en-US" dirty="0" err="1">
                <a:solidFill>
                  <a:srgbClr val="836F67"/>
                </a:solidFill>
                <a:latin typeface="나눔스퀘어 Bold"/>
                <a:ea typeface="나눔스퀘어 Bold"/>
              </a:rPr>
              <a:t>만곳씩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 꾸준히 증가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B3A4022B-0E14-459D-8034-0911540D47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793503"/>
              </p:ext>
            </p:extLst>
          </p:nvPr>
        </p:nvGraphicFramePr>
        <p:xfrm>
          <a:off x="7267389" y="2091215"/>
          <a:ext cx="3652208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6104">
                  <a:extLst>
                    <a:ext uri="{9D8B030D-6E8A-4147-A177-3AD203B41FA5}">
                      <a16:colId xmlns:a16="http://schemas.microsoft.com/office/drawing/2014/main" val="1791048656"/>
                    </a:ext>
                  </a:extLst>
                </a:gridCol>
                <a:gridCol w="1826104">
                  <a:extLst>
                    <a:ext uri="{9D8B030D-6E8A-4147-A177-3AD203B41FA5}">
                      <a16:colId xmlns:a16="http://schemas.microsoft.com/office/drawing/2014/main" val="3388499984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2016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년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24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만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4582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곳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2162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2017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년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26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만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5113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곳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851154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2018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년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28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만 </a:t>
                      </a: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2647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곳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2545498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DD4BAF56-5C3A-4FE3-BF95-1C7D8CF99855}"/>
              </a:ext>
            </a:extLst>
          </p:cNvPr>
          <p:cNvSpPr txBox="1"/>
          <p:nvPr/>
        </p:nvSpPr>
        <p:spPr>
          <a:xfrm>
            <a:off x="6509393" y="4187792"/>
            <a:ext cx="5168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서울 시내 흡연구역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graphicFrame>
        <p:nvGraphicFramePr>
          <p:cNvPr id="21" name="표 3">
            <a:extLst>
              <a:ext uri="{FF2B5EF4-FFF2-40B4-BE49-F238E27FC236}">
                <a16:creationId xmlns:a16="http://schemas.microsoft.com/office/drawing/2014/main" id="{15ACBB90-8846-45B8-ACCB-9D30EFA490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104645"/>
              </p:ext>
            </p:extLst>
          </p:nvPr>
        </p:nvGraphicFramePr>
        <p:xfrm>
          <a:off x="7267389" y="4695958"/>
          <a:ext cx="3652208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6104">
                  <a:extLst>
                    <a:ext uri="{9D8B030D-6E8A-4147-A177-3AD203B41FA5}">
                      <a16:colId xmlns:a16="http://schemas.microsoft.com/office/drawing/2014/main" val="1791048656"/>
                    </a:ext>
                  </a:extLst>
                </a:gridCol>
                <a:gridCol w="1826104">
                  <a:extLst>
                    <a:ext uri="{9D8B030D-6E8A-4147-A177-3AD203B41FA5}">
                      <a16:colId xmlns:a16="http://schemas.microsoft.com/office/drawing/2014/main" val="3388499984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2019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년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  <a:p>
                      <a:pPr lvl="0" algn="ctr"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1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월 기준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6200</a:t>
                      </a:r>
                      <a:r>
                        <a:rPr lang="ko-KR" altLang="en-US" dirty="0">
                          <a:solidFill>
                            <a:srgbClr val="836F67"/>
                          </a:solidFill>
                          <a:latin typeface="나눔스퀘어 Bold"/>
                          <a:ea typeface="나눔스퀘어 Bold"/>
                        </a:rPr>
                        <a:t>곳</a:t>
                      </a:r>
                      <a:endParaRPr lang="en-US" altLang="ko-KR" dirty="0">
                        <a:solidFill>
                          <a:srgbClr val="836F67"/>
                        </a:solidFill>
                        <a:latin typeface="나눔스퀘어 Bold"/>
                        <a:ea typeface="나눔스퀘어 Bold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2162003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AEF1CD64-3767-4BA0-B33D-87712A61393D}"/>
              </a:ext>
            </a:extLst>
          </p:cNvPr>
          <p:cNvSpPr txBox="1"/>
          <p:nvPr/>
        </p:nvSpPr>
        <p:spPr>
          <a:xfrm>
            <a:off x="6768785" y="5558271"/>
            <a:ext cx="464941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금연구역 지정 정책들만 내세워져 있을 뿐</a:t>
            </a:r>
            <a:r>
              <a:rPr lang="en-US" altLang="ko-KR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, </a:t>
            </a:r>
            <a:r>
              <a:rPr lang="ko-KR" altLang="en-US" sz="1600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흡연구역으로 지정된 곳은 한정적이어서 흡연자들은 점점 설 곳을 잃어가고 있는 상황</a:t>
            </a:r>
            <a:endParaRPr lang="en-US" altLang="ko-KR" sz="1600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59347649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43000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556F71E-1F96-404E-8499-DA44C02F0011}"/>
              </a:ext>
            </a:extLst>
          </p:cNvPr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31E8697-8E81-43AE-A453-80125437B1F3}"/>
              </a:ext>
            </a:extLst>
          </p:cNvPr>
          <p:cNvSpPr txBox="1"/>
          <p:nvPr/>
        </p:nvSpPr>
        <p:spPr>
          <a:xfrm>
            <a:off x="644893" y="1388840"/>
            <a:ext cx="43442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1.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프로젝트 배경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9F00B3-F2A8-4AA1-AE81-784997ADA6A4}"/>
              </a:ext>
            </a:extLst>
          </p:cNvPr>
          <p:cNvSpPr txBox="1"/>
          <p:nvPr/>
        </p:nvSpPr>
        <p:spPr>
          <a:xfrm>
            <a:off x="916510" y="1974345"/>
            <a:ext cx="49681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ctr">
              <a:buFont typeface="+mj-lt"/>
              <a:buAutoNum type="arabicPeriod" startAt="2"/>
              <a:defRPr/>
            </a:pPr>
            <a:r>
              <a:rPr lang="ko-KR" altLang="en-US" b="1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대부분 흡연자들의 불만 이유 </a:t>
            </a:r>
            <a:r>
              <a:rPr lang="en-US" altLang="ko-KR" b="1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-&gt; </a:t>
            </a:r>
            <a:r>
              <a:rPr lang="ko-KR" altLang="en-US" b="1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흡연구역의 위치 파악</a:t>
            </a:r>
            <a:r>
              <a:rPr lang="ko-KR" altLang="en-US" b="1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이</a:t>
            </a:r>
            <a:r>
              <a:rPr lang="ko-KR" altLang="en-US" b="1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 </a:t>
            </a:r>
            <a:r>
              <a:rPr lang="ko-KR" altLang="en-US" b="1" u="sng" dirty="0">
                <a:solidFill>
                  <a:srgbClr val="836F67"/>
                </a:solidFill>
                <a:latin typeface="나눔스퀘어 Bold"/>
                <a:ea typeface="나눔스퀘어 Bold"/>
              </a:rPr>
              <a:t>제대로 이루어지지 않았기 때문</a:t>
            </a:r>
            <a:endParaRPr lang="en-US" altLang="ko-KR" b="1" u="sng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pic>
        <p:nvPicPr>
          <p:cNvPr id="31" name="Picture 6">
            <a:extLst>
              <a:ext uri="{FF2B5EF4-FFF2-40B4-BE49-F238E27FC236}">
                <a16:creationId xmlns:a16="http://schemas.microsoft.com/office/drawing/2014/main" id="{7222AEF6-2B95-4C96-A826-A76F5F880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510" y="2862194"/>
            <a:ext cx="3955754" cy="263471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695EEED9-1896-4D35-A9C4-AEE547D059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738" y="2711668"/>
            <a:ext cx="4486752" cy="300333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CBA67BD-878C-422B-BE02-2146D6A84D59}"/>
              </a:ext>
            </a:extLst>
          </p:cNvPr>
          <p:cNvSpPr txBox="1"/>
          <p:nvPr/>
        </p:nvSpPr>
        <p:spPr>
          <a:xfrm>
            <a:off x="1016645" y="5738428"/>
            <a:ext cx="49681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정해진 흡연구역을 찾지 못한 흡연자들은 길거리에서 담배를 자유롭게 피게 됨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7D6C5D4-D959-418C-9E6B-29887A027AD6}"/>
              </a:ext>
            </a:extLst>
          </p:cNvPr>
          <p:cNvSpPr txBox="1"/>
          <p:nvPr/>
        </p:nvSpPr>
        <p:spPr>
          <a:xfrm>
            <a:off x="6523710" y="5823634"/>
            <a:ext cx="49681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이에 따른 </a:t>
            </a:r>
            <a:r>
              <a:rPr lang="ko-KR" altLang="en-US" b="1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비흡연자들의 간접 흡연 피해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도 계속해서 늘어날 수 밖에 없음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7F73F0F-B146-4249-8CFC-62FBE14286AF}"/>
              </a:ext>
            </a:extLst>
          </p:cNvPr>
          <p:cNvSpPr txBox="1"/>
          <p:nvPr/>
        </p:nvSpPr>
        <p:spPr>
          <a:xfrm>
            <a:off x="6566585" y="1886974"/>
            <a:ext cx="4682131" cy="70788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흡연구역의 위치정보를 정확히 알려주는 서비스를 기획하고자 하는 목표를 세우게 됨</a:t>
            </a:r>
            <a:endParaRPr lang="en-US" altLang="ko-KR" sz="2000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pic>
        <p:nvPicPr>
          <p:cNvPr id="8" name="그림 7" descr="텍스트, 명함, 클립아트이(가) 표시된 사진&#10;&#10;자동 생성된 설명">
            <a:extLst>
              <a:ext uri="{FF2B5EF4-FFF2-40B4-BE49-F238E27FC236}">
                <a16:creationId xmlns:a16="http://schemas.microsoft.com/office/drawing/2014/main" id="{65603BE9-F8EA-4A9A-B4C9-0690B1832D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125677" flipV="1">
            <a:off x="5831912" y="2109977"/>
            <a:ext cx="677063" cy="337313"/>
          </a:xfrm>
          <a:prstGeom prst="rect">
            <a:avLst/>
          </a:prstGeom>
        </p:spPr>
      </p:pic>
      <p:pic>
        <p:nvPicPr>
          <p:cNvPr id="39" name="그림 38" descr="텍스트, 명함, 클립아트이(가) 표시된 사진&#10;&#10;자동 생성된 설명">
            <a:extLst>
              <a:ext uri="{FF2B5EF4-FFF2-40B4-BE49-F238E27FC236}">
                <a16:creationId xmlns:a16="http://schemas.microsoft.com/office/drawing/2014/main" id="{8F32AD30-B003-4903-B77D-BEFD2C103E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501992" flipV="1">
            <a:off x="5807118" y="3671573"/>
            <a:ext cx="693211" cy="590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32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4"/>
          <p:cNvSpPr/>
          <p:nvPr/>
        </p:nvSpPr>
        <p:spPr>
          <a:xfrm>
            <a:off x="3261906" y="2309277"/>
            <a:ext cx="5668187" cy="2239445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270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2.</a:t>
            </a:r>
            <a:r>
              <a:rPr lang="ko-KR" altLang="en-US" sz="36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 </a:t>
            </a:r>
            <a:r>
              <a:rPr lang="ko-KR" altLang="en-US" sz="36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프로젝트 개발 목표 및 기대 효과</a:t>
            </a:r>
            <a:endParaRPr lang="ko-KR" altLang="en-US" sz="14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61987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90048" y="1380615"/>
            <a:ext cx="43442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2.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프로젝트 개발 목표 및 개발 내용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7FED1E-DE3D-46C6-8CEC-F39A20E80CF3}"/>
              </a:ext>
            </a:extLst>
          </p:cNvPr>
          <p:cNvSpPr txBox="1"/>
          <p:nvPr/>
        </p:nvSpPr>
        <p:spPr>
          <a:xfrm>
            <a:off x="1371382" y="2241419"/>
            <a:ext cx="9134377" cy="3791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 단속 데이터와 흡연 설치구역을 분석하여 흡연장이 부족하여 흡연 단속이 잦은 지역에 흡연 부스 설치를 유도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 단속이 상대적으로 많은 위치 표시 기능 구현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흡연구역 설치가 필요한 지역의 건의 서비스 구현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흡연구역이 부족한 위치에 대한 표시 기능 구현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흡연으로 인한 보행자의 불편도를 나타낼 수 있는 기능 구현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lvl="2">
              <a:lnSpc>
                <a:spcPct val="150000"/>
              </a:lnSpc>
              <a:defRPr/>
            </a:pP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흡연자에게 정확한 흡연구역 위치를 알려줌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ü"/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지도 위에 흡연구역 위치 표시 기능 구현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4465488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18193" y="1143000"/>
            <a:ext cx="11355614" cy="5435600"/>
          </a:xfrm>
          <a:prstGeom prst="roundRect">
            <a:avLst>
              <a:gd name="adj" fmla="val 3562"/>
            </a:avLst>
          </a:prstGeom>
          <a:solidFill>
            <a:schemeClr val="bg1"/>
          </a:solidFill>
          <a:ln w="19050">
            <a:solidFill>
              <a:srgbClr val="87726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969491" y="260413"/>
            <a:ext cx="5938160" cy="6848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담배 냄새 테러 아웃</a:t>
            </a:r>
            <a:r>
              <a:rPr lang="en-US" altLang="ko-KR" sz="2800" b="1" kern="0" dirty="0">
                <a:solidFill>
                  <a:srgbClr val="836F67"/>
                </a:solidFill>
                <a:latin typeface="배달의민족 도현"/>
                <a:ea typeface="배달의민족 도현"/>
              </a:rPr>
              <a:t>.</a:t>
            </a:r>
            <a:endParaRPr lang="ko-KR" altLang="en-US" sz="1100" kern="0" dirty="0">
              <a:solidFill>
                <a:srgbClr val="87726A"/>
              </a:solidFill>
              <a:latin typeface="나눔스퀘어 Bold"/>
              <a:ea typeface="나눔스퀘어 Bold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CDBD37-7BC7-4C05-8486-A2605C7AD35C}"/>
              </a:ext>
            </a:extLst>
          </p:cNvPr>
          <p:cNvSpPr txBox="1"/>
          <p:nvPr/>
        </p:nvSpPr>
        <p:spPr>
          <a:xfrm>
            <a:off x="1528809" y="2151004"/>
            <a:ext cx="9331102" cy="4115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sz="2000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합리적인 흡연 부스 추가 설치 장소를 찾아내어 설치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하는 과정을 통해 무분별한 흡연을 줄일 수 있음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비흡연자들의 간접 흡연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, 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담배 꽁초 등의 </a:t>
            </a:r>
            <a:r>
              <a:rPr lang="ko-KR" altLang="en-US" sz="2400" b="1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피해 감소</a:t>
            </a:r>
            <a:endParaRPr lang="en-US" altLang="ko-KR" sz="2400" b="1" u="sng" dirty="0">
              <a:solidFill>
                <a:srgbClr val="836F6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/>
              <a:ea typeface="나눔스퀘어 Bold"/>
            </a:endParaRPr>
          </a:p>
          <a:p>
            <a:pPr marL="1200150" lvl="2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흡연자들이 비흡연자들에게 민폐를 끼칠 가능성이 상당히 낮음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  <a:defRPr/>
            </a:pPr>
            <a:r>
              <a:rPr lang="ko-KR" altLang="en-US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접근성이 좋은 흡연구역의 설치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가 늘어날 가능성이 </a:t>
            </a:r>
            <a:r>
              <a:rPr lang="ko-KR" altLang="en-US" sz="2400" u="sng" dirty="0">
                <a:solidFill>
                  <a:srgbClr val="836F6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Bold"/>
                <a:ea typeface="나눔스퀘어 Bold"/>
              </a:rPr>
              <a:t>높음</a:t>
            </a:r>
            <a:endParaRPr lang="en-US" altLang="ko-KR" u="sng" dirty="0">
              <a:solidFill>
                <a:srgbClr val="836F6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Bold"/>
              <a:ea typeface="나눔스퀘어 Bold"/>
            </a:endParaRPr>
          </a:p>
          <a:p>
            <a:pPr marL="742950" lvl="1" indent="-285750">
              <a:lnSpc>
                <a:spcPct val="150000"/>
              </a:lnSpc>
              <a:buFontTx/>
              <a:buChar char="-"/>
              <a:defRPr/>
            </a:pP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흡연자에게는 흡연하기 위해 흡연 부스를 찾아 이동하는 수고를 덜어주며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, 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금연 구역에서 흡연이 적발될 시 부과되는 </a:t>
            </a:r>
            <a:r>
              <a:rPr lang="en-US" altLang="ko-KR" dirty="0">
                <a:solidFill>
                  <a:srgbClr val="836F67"/>
                </a:solidFill>
                <a:latin typeface="나눔스퀘어 Bold"/>
                <a:ea typeface="나눔스퀘어 Bold"/>
              </a:rPr>
              <a:t>5</a:t>
            </a:r>
            <a:r>
              <a:rPr lang="ko-KR" altLang="en-US" dirty="0">
                <a:solidFill>
                  <a:srgbClr val="836F67"/>
                </a:solidFill>
                <a:latin typeface="나눔스퀘어 Bold"/>
                <a:ea typeface="나눔스퀘어 Bold"/>
              </a:rPr>
              <a:t>만 원의 과태료 예방 가능</a:t>
            </a: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endParaRPr lang="en-US" altLang="ko-KR" dirty="0">
              <a:solidFill>
                <a:srgbClr val="836F67"/>
              </a:solidFill>
              <a:latin typeface="나눔스퀘어 Bold"/>
              <a:ea typeface="나눔스퀘어 Bold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F97240-5E2F-4A0D-9A14-5F63DDFCAF33}"/>
              </a:ext>
            </a:extLst>
          </p:cNvPr>
          <p:cNvSpPr txBox="1"/>
          <p:nvPr/>
        </p:nvSpPr>
        <p:spPr>
          <a:xfrm>
            <a:off x="650634" y="1372328"/>
            <a:ext cx="434420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2.</a:t>
            </a:r>
            <a:r>
              <a:rPr lang="ko-KR" altLang="en-US" sz="2000" dirty="0">
                <a:solidFill>
                  <a:srgbClr val="836F67"/>
                </a:solidFill>
                <a:latin typeface="나눔스퀘어 ExtraBold"/>
                <a:ea typeface="나눔스퀘어 ExtraBold"/>
              </a:rPr>
              <a:t> 프로젝트 기대 효과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77660713"/>
      </p:ext>
    </p:extLst>
  </p:cSld>
  <p:clrMapOvr>
    <a:masterClrMapping/>
  </p:clrMapOvr>
  <p:transition spd="slow"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0.5|17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0.5|17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3|13.16|21.5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3|13.16|21.50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</TotalTime>
  <Words>861</Words>
  <Application>Microsoft Office PowerPoint</Application>
  <PresentationFormat>와이드스크린</PresentationFormat>
  <Paragraphs>145</Paragraphs>
  <Slides>20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나눔스퀘어 Bold</vt:lpstr>
      <vt:lpstr>나눔스퀘어 ExtraBold</vt:lpstr>
      <vt:lpstr>Symbol</vt:lpstr>
      <vt:lpstr>Arial</vt:lpstr>
      <vt:lpstr>KoPub돋움체 Medium</vt:lpstr>
      <vt:lpstr>Wingdings</vt:lpstr>
      <vt:lpstr>배달의민족 도현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유민 이</dc:creator>
  <cp:lastModifiedBy>박 지유</cp:lastModifiedBy>
  <cp:revision>51</cp:revision>
  <dcterms:created xsi:type="dcterms:W3CDTF">2020-12-16T10:53:39Z</dcterms:created>
  <dcterms:modified xsi:type="dcterms:W3CDTF">2021-11-28T07:55:47Z</dcterms:modified>
  <cp:version>1000.0000.01</cp:version>
</cp:coreProperties>
</file>

<file path=docProps/thumbnail.jpeg>
</file>